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31" r:id="rId2"/>
  </p:sldMasterIdLst>
  <p:notesMasterIdLst>
    <p:notesMasterId r:id="rId28"/>
  </p:notesMasterIdLst>
  <p:handoutMasterIdLst>
    <p:handoutMasterId r:id="rId29"/>
  </p:handoutMasterIdLst>
  <p:sldIdLst>
    <p:sldId id="430" r:id="rId3"/>
    <p:sldId id="469" r:id="rId4"/>
    <p:sldId id="453" r:id="rId5"/>
    <p:sldId id="432" r:id="rId6"/>
    <p:sldId id="456" r:id="rId7"/>
    <p:sldId id="457" r:id="rId8"/>
    <p:sldId id="458" r:id="rId9"/>
    <p:sldId id="461" r:id="rId10"/>
    <p:sldId id="460" r:id="rId11"/>
    <p:sldId id="454" r:id="rId12"/>
    <p:sldId id="455" r:id="rId13"/>
    <p:sldId id="462" r:id="rId14"/>
    <p:sldId id="471" r:id="rId15"/>
    <p:sldId id="476" r:id="rId16"/>
    <p:sldId id="478" r:id="rId17"/>
    <p:sldId id="477" r:id="rId18"/>
    <p:sldId id="484" r:id="rId19"/>
    <p:sldId id="485" r:id="rId20"/>
    <p:sldId id="486" r:id="rId21"/>
    <p:sldId id="472" r:id="rId22"/>
    <p:sldId id="467" r:id="rId23"/>
    <p:sldId id="482" r:id="rId24"/>
    <p:sldId id="473" r:id="rId25"/>
    <p:sldId id="483" r:id="rId26"/>
    <p:sldId id="45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 userDrawn="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3300"/>
    <a:srgbClr val="CC3300"/>
    <a:srgbClr val="FFFFCC"/>
    <a:srgbClr val="FF7C80"/>
    <a:srgbClr val="ECECEC"/>
    <a:srgbClr val="7F7F7F"/>
    <a:srgbClr val="D3D3D3"/>
    <a:srgbClr val="00467F"/>
    <a:srgbClr val="2D1A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1419"/>
  </p:normalViewPr>
  <p:slideViewPr>
    <p:cSldViewPr snapToGrid="0" snapToObjects="1">
      <p:cViewPr varScale="1">
        <p:scale>
          <a:sx n="105" d="100"/>
          <a:sy n="105" d="100"/>
        </p:scale>
        <p:origin x="678" y="108"/>
      </p:cViewPr>
      <p:guideLst>
        <p:guide orient="horz" pos="232"/>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696B78-5318-413B-B5FC-28919E3438E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BD1A932-0984-43A9-B9AC-CBCF3DC64971}">
      <dgm:prSet custT="1"/>
      <dgm:spPr/>
      <dgm:t>
        <a:bodyPr/>
        <a:lstStyle/>
        <a:p>
          <a:r>
            <a:rPr lang="en-US" sz="3200" b="0" i="0" dirty="0"/>
            <a:t>A Layered approach to building a </a:t>
          </a:r>
          <a:r>
            <a:rPr lang="en-US" sz="3200" b="0" i="0" dirty="0" smtClean="0"/>
            <a:t>platform</a:t>
          </a:r>
          <a:endParaRPr lang="en-US" sz="3200" dirty="0"/>
        </a:p>
      </dgm:t>
    </dgm:pt>
    <dgm:pt modelId="{5CE82D92-FFA3-434B-90AB-885E65461904}" type="parTrans" cxnId="{121B6E37-2B69-46A7-B32D-DD736547EF60}">
      <dgm:prSet/>
      <dgm:spPr/>
      <dgm:t>
        <a:bodyPr/>
        <a:lstStyle/>
        <a:p>
          <a:endParaRPr lang="en-US" sz="2000"/>
        </a:p>
      </dgm:t>
    </dgm:pt>
    <dgm:pt modelId="{DE876C61-9CF3-4DCE-9704-5682C1BCB6B6}" type="sibTrans" cxnId="{121B6E37-2B69-46A7-B32D-DD736547EF60}">
      <dgm:prSet/>
      <dgm:spPr/>
      <dgm:t>
        <a:bodyPr/>
        <a:lstStyle/>
        <a:p>
          <a:endParaRPr lang="en-US" sz="2000"/>
        </a:p>
      </dgm:t>
    </dgm:pt>
    <dgm:pt modelId="{FB800025-E9EC-440A-8A75-C523EC293992}">
      <dgm:prSet custT="1"/>
      <dgm:spPr/>
      <dgm:t>
        <a:bodyPr/>
        <a:lstStyle/>
        <a:p>
          <a:pPr>
            <a:buFont typeface="+mj-lt"/>
            <a:buAutoNum type="arabicPeriod"/>
          </a:pPr>
          <a:r>
            <a:rPr lang="en-US" sz="3200" b="0" i="0" dirty="0"/>
            <a:t>Environments</a:t>
          </a:r>
          <a:endParaRPr lang="en-US" sz="3200" dirty="0"/>
        </a:p>
      </dgm:t>
    </dgm:pt>
    <dgm:pt modelId="{336F369E-ADC5-4FE2-AC33-9CE949B7A937}" type="parTrans" cxnId="{8D2B655A-3BAE-4708-8024-9BE59AF5C4D6}">
      <dgm:prSet/>
      <dgm:spPr/>
      <dgm:t>
        <a:bodyPr/>
        <a:lstStyle/>
        <a:p>
          <a:endParaRPr lang="en-US" sz="2000"/>
        </a:p>
      </dgm:t>
    </dgm:pt>
    <dgm:pt modelId="{3F0128FA-79F3-4835-8E4C-0E5BD3BD5FE7}" type="sibTrans" cxnId="{8D2B655A-3BAE-4708-8024-9BE59AF5C4D6}">
      <dgm:prSet/>
      <dgm:spPr/>
      <dgm:t>
        <a:bodyPr/>
        <a:lstStyle/>
        <a:p>
          <a:endParaRPr lang="en-US" sz="2000"/>
        </a:p>
      </dgm:t>
    </dgm:pt>
    <dgm:pt modelId="{EAA0690E-4914-4B43-BCAD-4B1F34A3A880}">
      <dgm:prSet custT="1"/>
      <dgm:spPr/>
      <dgm:t>
        <a:bodyPr/>
        <a:lstStyle/>
        <a:p>
          <a:pPr>
            <a:buFont typeface="+mj-lt"/>
            <a:buAutoNum type="arabicPeriod"/>
          </a:pPr>
          <a:r>
            <a:rPr lang="en-US" sz="3200" b="0" i="0" dirty="0"/>
            <a:t>Application Delivery Pipeline</a:t>
          </a:r>
          <a:endParaRPr lang="en-US" sz="3200" dirty="0"/>
        </a:p>
      </dgm:t>
    </dgm:pt>
    <dgm:pt modelId="{64427266-54B9-4741-AB5F-C8232306503F}" type="parTrans" cxnId="{F7ED2193-14E9-4411-8073-38629BA6BDDE}">
      <dgm:prSet/>
      <dgm:spPr/>
      <dgm:t>
        <a:bodyPr/>
        <a:lstStyle/>
        <a:p>
          <a:endParaRPr lang="en-US" sz="2000"/>
        </a:p>
      </dgm:t>
    </dgm:pt>
    <dgm:pt modelId="{1D7C24DE-AE64-4A86-8728-CC9C52D73628}" type="sibTrans" cxnId="{F7ED2193-14E9-4411-8073-38629BA6BDDE}">
      <dgm:prSet/>
      <dgm:spPr/>
      <dgm:t>
        <a:bodyPr/>
        <a:lstStyle/>
        <a:p>
          <a:endParaRPr lang="en-US" sz="2000"/>
        </a:p>
      </dgm:t>
    </dgm:pt>
    <dgm:pt modelId="{F3E59BCB-A7A5-49D1-B3CA-BAABE39E9B8D}">
      <dgm:prSet custT="1"/>
      <dgm:spPr/>
      <dgm:t>
        <a:bodyPr/>
        <a:lstStyle/>
        <a:p>
          <a:pPr>
            <a:buFont typeface="+mj-lt"/>
            <a:buAutoNum type="arabicPeriod"/>
          </a:pPr>
          <a:r>
            <a:rPr lang="en-US" sz="3200" b="0" i="0" dirty="0" smtClean="0"/>
            <a:t>Data Pipeline</a:t>
          </a:r>
          <a:endParaRPr lang="en-US" sz="3200" dirty="0"/>
        </a:p>
      </dgm:t>
    </dgm:pt>
    <dgm:pt modelId="{C19A7E9B-A69E-44BA-8B8D-8AD87BD896EF}" type="parTrans" cxnId="{7AFC59FD-83F6-449F-B9C3-6D7828828D4D}">
      <dgm:prSet/>
      <dgm:spPr/>
      <dgm:t>
        <a:bodyPr/>
        <a:lstStyle/>
        <a:p>
          <a:endParaRPr lang="en-US" sz="2000"/>
        </a:p>
      </dgm:t>
    </dgm:pt>
    <dgm:pt modelId="{429C1497-FBCF-4A16-95CF-9C3C3A4387D6}" type="sibTrans" cxnId="{7AFC59FD-83F6-449F-B9C3-6D7828828D4D}">
      <dgm:prSet/>
      <dgm:spPr/>
      <dgm:t>
        <a:bodyPr/>
        <a:lstStyle/>
        <a:p>
          <a:endParaRPr lang="en-US" sz="2000"/>
        </a:p>
      </dgm:t>
    </dgm:pt>
    <dgm:pt modelId="{61EDB4E6-1F0F-4E39-8C0E-4A5406204E31}">
      <dgm:prSet custT="1"/>
      <dgm:spPr/>
      <dgm:t>
        <a:bodyPr/>
        <a:lstStyle/>
        <a:p>
          <a:pPr>
            <a:buFont typeface="+mj-lt"/>
            <a:buAutoNum type="arabicPeriod"/>
          </a:pPr>
          <a:r>
            <a:rPr lang="en-US" sz="3200" b="0" i="0" dirty="0"/>
            <a:t>Security and Compliance</a:t>
          </a:r>
          <a:endParaRPr lang="en-US" sz="3200" dirty="0"/>
        </a:p>
      </dgm:t>
    </dgm:pt>
    <dgm:pt modelId="{6B9C13A6-D26D-4F32-81D9-8417E89F0741}" type="parTrans" cxnId="{8ECCEC08-B847-41C5-BC6A-02C236104536}">
      <dgm:prSet/>
      <dgm:spPr/>
      <dgm:t>
        <a:bodyPr/>
        <a:lstStyle/>
        <a:p>
          <a:endParaRPr lang="en-US" sz="2000"/>
        </a:p>
      </dgm:t>
    </dgm:pt>
    <dgm:pt modelId="{EF50928D-CB61-4CB3-A630-969E0495164F}" type="sibTrans" cxnId="{8ECCEC08-B847-41C5-BC6A-02C236104536}">
      <dgm:prSet/>
      <dgm:spPr/>
      <dgm:t>
        <a:bodyPr/>
        <a:lstStyle/>
        <a:p>
          <a:endParaRPr lang="en-US" sz="2000"/>
        </a:p>
      </dgm:t>
    </dgm:pt>
    <dgm:pt modelId="{5A6DA475-BC48-9241-8039-53486F5FDAD1}" type="pres">
      <dgm:prSet presAssocID="{56696B78-5318-413B-B5FC-28919E3438ED}" presName="Name0" presStyleCnt="0">
        <dgm:presLayoutVars>
          <dgm:dir/>
          <dgm:animLvl val="lvl"/>
          <dgm:resizeHandles val="exact"/>
        </dgm:presLayoutVars>
      </dgm:prSet>
      <dgm:spPr/>
      <dgm:t>
        <a:bodyPr/>
        <a:lstStyle/>
        <a:p>
          <a:endParaRPr lang="en-US"/>
        </a:p>
      </dgm:t>
    </dgm:pt>
    <dgm:pt modelId="{BE74DC8C-46A2-B643-A220-D12EADC0E7D6}" type="pres">
      <dgm:prSet presAssocID="{3BD1A932-0984-43A9-B9AC-CBCF3DC64971}" presName="linNode" presStyleCnt="0"/>
      <dgm:spPr/>
    </dgm:pt>
    <dgm:pt modelId="{79F250B9-BFE7-4045-B5C3-52DDF384CBDC}" type="pres">
      <dgm:prSet presAssocID="{3BD1A932-0984-43A9-B9AC-CBCF3DC64971}" presName="parentText" presStyleLbl="node1" presStyleIdx="0" presStyleCnt="1">
        <dgm:presLayoutVars>
          <dgm:chMax val="1"/>
          <dgm:bulletEnabled val="1"/>
        </dgm:presLayoutVars>
      </dgm:prSet>
      <dgm:spPr/>
      <dgm:t>
        <a:bodyPr/>
        <a:lstStyle/>
        <a:p>
          <a:endParaRPr lang="en-US"/>
        </a:p>
      </dgm:t>
    </dgm:pt>
    <dgm:pt modelId="{1AD2771C-633A-2A4A-8601-25CFD3E2025B}" type="pres">
      <dgm:prSet presAssocID="{3BD1A932-0984-43A9-B9AC-CBCF3DC64971}" presName="descendantText" presStyleLbl="alignAccFollowNode1" presStyleIdx="0" presStyleCnt="1">
        <dgm:presLayoutVars>
          <dgm:bulletEnabled val="1"/>
        </dgm:presLayoutVars>
      </dgm:prSet>
      <dgm:spPr/>
      <dgm:t>
        <a:bodyPr/>
        <a:lstStyle/>
        <a:p>
          <a:endParaRPr lang="en-US"/>
        </a:p>
      </dgm:t>
    </dgm:pt>
  </dgm:ptLst>
  <dgm:cxnLst>
    <dgm:cxn modelId="{8D2B655A-3BAE-4708-8024-9BE59AF5C4D6}" srcId="{3BD1A932-0984-43A9-B9AC-CBCF3DC64971}" destId="{FB800025-E9EC-440A-8A75-C523EC293992}" srcOrd="0" destOrd="0" parTransId="{336F369E-ADC5-4FE2-AC33-9CE949B7A937}" sibTransId="{3F0128FA-79F3-4835-8E4C-0E5BD3BD5FE7}"/>
    <dgm:cxn modelId="{F7ED2193-14E9-4411-8073-38629BA6BDDE}" srcId="{3BD1A932-0984-43A9-B9AC-CBCF3DC64971}" destId="{EAA0690E-4914-4B43-BCAD-4B1F34A3A880}" srcOrd="1" destOrd="0" parTransId="{64427266-54B9-4741-AB5F-C8232306503F}" sibTransId="{1D7C24DE-AE64-4A86-8728-CC9C52D73628}"/>
    <dgm:cxn modelId="{066774B1-3BBB-B14D-8235-2284F24D30CF}" type="presOf" srcId="{61EDB4E6-1F0F-4E39-8C0E-4A5406204E31}" destId="{1AD2771C-633A-2A4A-8601-25CFD3E2025B}" srcOrd="0" destOrd="3" presId="urn:microsoft.com/office/officeart/2005/8/layout/vList5"/>
    <dgm:cxn modelId="{E0205DEE-F8DF-D449-9D69-94FC10010794}" type="presOf" srcId="{56696B78-5318-413B-B5FC-28919E3438ED}" destId="{5A6DA475-BC48-9241-8039-53486F5FDAD1}" srcOrd="0" destOrd="0" presId="urn:microsoft.com/office/officeart/2005/8/layout/vList5"/>
    <dgm:cxn modelId="{687E616B-130E-7144-947D-02D7E1093903}" type="presOf" srcId="{3BD1A932-0984-43A9-B9AC-CBCF3DC64971}" destId="{79F250B9-BFE7-4045-B5C3-52DDF384CBDC}" srcOrd="0" destOrd="0" presId="urn:microsoft.com/office/officeart/2005/8/layout/vList5"/>
    <dgm:cxn modelId="{8ECCEC08-B847-41C5-BC6A-02C236104536}" srcId="{3BD1A932-0984-43A9-B9AC-CBCF3DC64971}" destId="{61EDB4E6-1F0F-4E39-8C0E-4A5406204E31}" srcOrd="3" destOrd="0" parTransId="{6B9C13A6-D26D-4F32-81D9-8417E89F0741}" sibTransId="{EF50928D-CB61-4CB3-A630-969E0495164F}"/>
    <dgm:cxn modelId="{D5DB44BD-7998-6B46-A40D-D60E1D978633}" type="presOf" srcId="{EAA0690E-4914-4B43-BCAD-4B1F34A3A880}" destId="{1AD2771C-633A-2A4A-8601-25CFD3E2025B}" srcOrd="0" destOrd="1" presId="urn:microsoft.com/office/officeart/2005/8/layout/vList5"/>
    <dgm:cxn modelId="{121B6E37-2B69-46A7-B32D-DD736547EF60}" srcId="{56696B78-5318-413B-B5FC-28919E3438ED}" destId="{3BD1A932-0984-43A9-B9AC-CBCF3DC64971}" srcOrd="0" destOrd="0" parTransId="{5CE82D92-FFA3-434B-90AB-885E65461904}" sibTransId="{DE876C61-9CF3-4DCE-9704-5682C1BCB6B6}"/>
    <dgm:cxn modelId="{FA1FB11F-2150-BF42-9AE9-658427F58023}" type="presOf" srcId="{FB800025-E9EC-440A-8A75-C523EC293992}" destId="{1AD2771C-633A-2A4A-8601-25CFD3E2025B}" srcOrd="0" destOrd="0" presId="urn:microsoft.com/office/officeart/2005/8/layout/vList5"/>
    <dgm:cxn modelId="{7AFC59FD-83F6-449F-B9C3-6D7828828D4D}" srcId="{3BD1A932-0984-43A9-B9AC-CBCF3DC64971}" destId="{F3E59BCB-A7A5-49D1-B3CA-BAABE39E9B8D}" srcOrd="2" destOrd="0" parTransId="{C19A7E9B-A69E-44BA-8B8D-8AD87BD896EF}" sibTransId="{429C1497-FBCF-4A16-95CF-9C3C3A4387D6}"/>
    <dgm:cxn modelId="{F39CC08F-0D19-E94E-81E3-AFDEFF94B8C1}" type="presOf" srcId="{F3E59BCB-A7A5-49D1-B3CA-BAABE39E9B8D}" destId="{1AD2771C-633A-2A4A-8601-25CFD3E2025B}" srcOrd="0" destOrd="2" presId="urn:microsoft.com/office/officeart/2005/8/layout/vList5"/>
    <dgm:cxn modelId="{DF1C592B-93AE-7646-8563-662D70F0EB5F}" type="presParOf" srcId="{5A6DA475-BC48-9241-8039-53486F5FDAD1}" destId="{BE74DC8C-46A2-B643-A220-D12EADC0E7D6}" srcOrd="0" destOrd="0" presId="urn:microsoft.com/office/officeart/2005/8/layout/vList5"/>
    <dgm:cxn modelId="{556A21C5-8339-0041-9B93-24B35B86DA86}" type="presParOf" srcId="{BE74DC8C-46A2-B643-A220-D12EADC0E7D6}" destId="{79F250B9-BFE7-4045-B5C3-52DDF384CBDC}" srcOrd="0" destOrd="0" presId="urn:microsoft.com/office/officeart/2005/8/layout/vList5"/>
    <dgm:cxn modelId="{B09FD4B2-DC25-3849-B0FD-C0E7A6069682}" type="presParOf" srcId="{BE74DC8C-46A2-B643-A220-D12EADC0E7D6}" destId="{1AD2771C-633A-2A4A-8601-25CFD3E2025B}"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C8BA81-0BB5-415F-AC2A-ED0D8A9E86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7F73E0D-DAB1-4ADF-9366-35096697124A}">
      <dgm:prSet/>
      <dgm:spPr/>
      <dgm:t>
        <a:bodyPr/>
        <a:lstStyle/>
        <a:p>
          <a:r>
            <a:rPr lang="en-US" b="0" i="0"/>
            <a:t>Stream Aligned Teams</a:t>
          </a:r>
          <a:endParaRPr lang="en-US"/>
        </a:p>
      </dgm:t>
    </dgm:pt>
    <dgm:pt modelId="{A10EF9E1-DDC0-4379-BB4B-6D3371A86D79}" type="parTrans" cxnId="{5D27183B-3991-4E55-AB1D-88DE1A5432F6}">
      <dgm:prSet/>
      <dgm:spPr/>
      <dgm:t>
        <a:bodyPr/>
        <a:lstStyle/>
        <a:p>
          <a:endParaRPr lang="en-US"/>
        </a:p>
      </dgm:t>
    </dgm:pt>
    <dgm:pt modelId="{579BBE4C-0225-4789-85CB-5D4ACAE89AB3}" type="sibTrans" cxnId="{5D27183B-3991-4E55-AB1D-88DE1A5432F6}">
      <dgm:prSet/>
      <dgm:spPr/>
      <dgm:t>
        <a:bodyPr/>
        <a:lstStyle/>
        <a:p>
          <a:endParaRPr lang="en-US"/>
        </a:p>
      </dgm:t>
    </dgm:pt>
    <dgm:pt modelId="{399844E8-AB7C-4A04-8976-16C79C30A115}">
      <dgm:prSet/>
      <dgm:spPr/>
      <dgm:t>
        <a:bodyPr/>
        <a:lstStyle/>
        <a:p>
          <a:r>
            <a:rPr lang="en-US" b="0" i="0"/>
            <a:t>Enabling Teams</a:t>
          </a:r>
          <a:endParaRPr lang="en-US"/>
        </a:p>
      </dgm:t>
    </dgm:pt>
    <dgm:pt modelId="{70F16EC8-BB97-4A7B-BE75-26DEA6C1A50A}" type="parTrans" cxnId="{459AFFD0-ED2D-4D63-94EE-04518BBA72EF}">
      <dgm:prSet/>
      <dgm:spPr/>
      <dgm:t>
        <a:bodyPr/>
        <a:lstStyle/>
        <a:p>
          <a:endParaRPr lang="en-US"/>
        </a:p>
      </dgm:t>
    </dgm:pt>
    <dgm:pt modelId="{91E9D893-46FB-4D1B-9CD2-CB014FD965C7}" type="sibTrans" cxnId="{459AFFD0-ED2D-4D63-94EE-04518BBA72EF}">
      <dgm:prSet/>
      <dgm:spPr/>
      <dgm:t>
        <a:bodyPr/>
        <a:lstStyle/>
        <a:p>
          <a:endParaRPr lang="en-US"/>
        </a:p>
      </dgm:t>
    </dgm:pt>
    <dgm:pt modelId="{31A36A24-8339-4868-9EE2-0C84CBD8C6DF}">
      <dgm:prSet/>
      <dgm:spPr/>
      <dgm:t>
        <a:bodyPr/>
        <a:lstStyle/>
        <a:p>
          <a:r>
            <a:rPr lang="en-US" b="0" i="0"/>
            <a:t>Complicated Subsystem Teams</a:t>
          </a:r>
          <a:endParaRPr lang="en-US"/>
        </a:p>
      </dgm:t>
    </dgm:pt>
    <dgm:pt modelId="{9072E044-9050-431D-B65D-07EE5E5B25D6}" type="parTrans" cxnId="{243029EB-6AD1-43E4-8F15-1B65E3088ACB}">
      <dgm:prSet/>
      <dgm:spPr/>
      <dgm:t>
        <a:bodyPr/>
        <a:lstStyle/>
        <a:p>
          <a:endParaRPr lang="en-US"/>
        </a:p>
      </dgm:t>
    </dgm:pt>
    <dgm:pt modelId="{F1FAB25C-07D4-444F-8347-D650B44838A1}" type="sibTrans" cxnId="{243029EB-6AD1-43E4-8F15-1B65E3088ACB}">
      <dgm:prSet/>
      <dgm:spPr/>
      <dgm:t>
        <a:bodyPr/>
        <a:lstStyle/>
        <a:p>
          <a:endParaRPr lang="en-US"/>
        </a:p>
      </dgm:t>
    </dgm:pt>
    <dgm:pt modelId="{225F814A-EC51-4F48-9D5C-FDCCF07F38E8}">
      <dgm:prSet/>
      <dgm:spPr>
        <a:solidFill>
          <a:srgbClr val="00B0F0"/>
        </a:solidFill>
      </dgm:spPr>
      <dgm:t>
        <a:bodyPr/>
        <a:lstStyle/>
        <a:p>
          <a:r>
            <a:rPr lang="en-US" b="1" i="0"/>
            <a:t>Platform Team</a:t>
          </a:r>
          <a:endParaRPr lang="en-US"/>
        </a:p>
      </dgm:t>
    </dgm:pt>
    <dgm:pt modelId="{4138C856-5EDC-4C10-BB9A-F047CF308352}" type="parTrans" cxnId="{BF1C2D66-EEC5-4ACF-B7B4-9E197AD1E730}">
      <dgm:prSet/>
      <dgm:spPr/>
      <dgm:t>
        <a:bodyPr/>
        <a:lstStyle/>
        <a:p>
          <a:endParaRPr lang="en-US"/>
        </a:p>
      </dgm:t>
    </dgm:pt>
    <dgm:pt modelId="{D617BAC9-9A2E-4FFF-9BD5-BCD0C0E16A37}" type="sibTrans" cxnId="{BF1C2D66-EEC5-4ACF-B7B4-9E197AD1E730}">
      <dgm:prSet/>
      <dgm:spPr/>
      <dgm:t>
        <a:bodyPr/>
        <a:lstStyle/>
        <a:p>
          <a:endParaRPr lang="en-US"/>
        </a:p>
      </dgm:t>
    </dgm:pt>
    <dgm:pt modelId="{9E15DCF1-FFCA-8440-9763-6E84D2400FC1}" type="pres">
      <dgm:prSet presAssocID="{7EC8BA81-0BB5-415F-AC2A-ED0D8A9E86A4}" presName="linear" presStyleCnt="0">
        <dgm:presLayoutVars>
          <dgm:animLvl val="lvl"/>
          <dgm:resizeHandles val="exact"/>
        </dgm:presLayoutVars>
      </dgm:prSet>
      <dgm:spPr/>
      <dgm:t>
        <a:bodyPr/>
        <a:lstStyle/>
        <a:p>
          <a:endParaRPr lang="en-US"/>
        </a:p>
      </dgm:t>
    </dgm:pt>
    <dgm:pt modelId="{035B426E-85D2-A749-B1C8-5AAA24304E24}" type="pres">
      <dgm:prSet presAssocID="{B7F73E0D-DAB1-4ADF-9366-35096697124A}" presName="parentText" presStyleLbl="node1" presStyleIdx="0" presStyleCnt="4">
        <dgm:presLayoutVars>
          <dgm:chMax val="0"/>
          <dgm:bulletEnabled val="1"/>
        </dgm:presLayoutVars>
      </dgm:prSet>
      <dgm:spPr/>
      <dgm:t>
        <a:bodyPr/>
        <a:lstStyle/>
        <a:p>
          <a:endParaRPr lang="en-US"/>
        </a:p>
      </dgm:t>
    </dgm:pt>
    <dgm:pt modelId="{9DAB97C6-60C8-BE45-B80F-ECFE01A991E1}" type="pres">
      <dgm:prSet presAssocID="{579BBE4C-0225-4789-85CB-5D4ACAE89AB3}" presName="spacer" presStyleCnt="0"/>
      <dgm:spPr/>
    </dgm:pt>
    <dgm:pt modelId="{ADA853C8-B075-654D-B816-AC5C8010957D}" type="pres">
      <dgm:prSet presAssocID="{399844E8-AB7C-4A04-8976-16C79C30A115}" presName="parentText" presStyleLbl="node1" presStyleIdx="1" presStyleCnt="4">
        <dgm:presLayoutVars>
          <dgm:chMax val="0"/>
          <dgm:bulletEnabled val="1"/>
        </dgm:presLayoutVars>
      </dgm:prSet>
      <dgm:spPr/>
      <dgm:t>
        <a:bodyPr/>
        <a:lstStyle/>
        <a:p>
          <a:endParaRPr lang="en-US"/>
        </a:p>
      </dgm:t>
    </dgm:pt>
    <dgm:pt modelId="{08ECBB98-8EDE-AC4F-8A1B-209991BA8217}" type="pres">
      <dgm:prSet presAssocID="{91E9D893-46FB-4D1B-9CD2-CB014FD965C7}" presName="spacer" presStyleCnt="0"/>
      <dgm:spPr/>
    </dgm:pt>
    <dgm:pt modelId="{25C5C31A-3105-4E40-BEED-938142B8835E}" type="pres">
      <dgm:prSet presAssocID="{31A36A24-8339-4868-9EE2-0C84CBD8C6DF}" presName="parentText" presStyleLbl="node1" presStyleIdx="2" presStyleCnt="4">
        <dgm:presLayoutVars>
          <dgm:chMax val="0"/>
          <dgm:bulletEnabled val="1"/>
        </dgm:presLayoutVars>
      </dgm:prSet>
      <dgm:spPr/>
      <dgm:t>
        <a:bodyPr/>
        <a:lstStyle/>
        <a:p>
          <a:endParaRPr lang="en-US"/>
        </a:p>
      </dgm:t>
    </dgm:pt>
    <dgm:pt modelId="{9AF93B1F-2136-B64D-B932-7559EB6696BC}" type="pres">
      <dgm:prSet presAssocID="{F1FAB25C-07D4-444F-8347-D650B44838A1}" presName="spacer" presStyleCnt="0"/>
      <dgm:spPr/>
    </dgm:pt>
    <dgm:pt modelId="{53B9C8CA-2A81-6B4A-8C57-B93EEDB9F951}" type="pres">
      <dgm:prSet presAssocID="{225F814A-EC51-4F48-9D5C-FDCCF07F38E8}" presName="parentText" presStyleLbl="node1" presStyleIdx="3" presStyleCnt="4">
        <dgm:presLayoutVars>
          <dgm:chMax val="0"/>
          <dgm:bulletEnabled val="1"/>
        </dgm:presLayoutVars>
      </dgm:prSet>
      <dgm:spPr/>
      <dgm:t>
        <a:bodyPr/>
        <a:lstStyle/>
        <a:p>
          <a:endParaRPr lang="en-US"/>
        </a:p>
      </dgm:t>
    </dgm:pt>
  </dgm:ptLst>
  <dgm:cxnLst>
    <dgm:cxn modelId="{ACE1DF53-C546-6044-8440-30304BE3ED2A}" type="presOf" srcId="{B7F73E0D-DAB1-4ADF-9366-35096697124A}" destId="{035B426E-85D2-A749-B1C8-5AAA24304E24}" srcOrd="0" destOrd="0" presId="urn:microsoft.com/office/officeart/2005/8/layout/vList2"/>
    <dgm:cxn modelId="{919AB59E-4F7B-F84D-A648-61705DFE66B8}" type="presOf" srcId="{7EC8BA81-0BB5-415F-AC2A-ED0D8A9E86A4}" destId="{9E15DCF1-FFCA-8440-9763-6E84D2400FC1}" srcOrd="0" destOrd="0" presId="urn:microsoft.com/office/officeart/2005/8/layout/vList2"/>
    <dgm:cxn modelId="{ABEA5C62-7CED-9741-929E-AE3E2DBA4BEF}" type="presOf" srcId="{225F814A-EC51-4F48-9D5C-FDCCF07F38E8}" destId="{53B9C8CA-2A81-6B4A-8C57-B93EEDB9F951}" srcOrd="0" destOrd="0" presId="urn:microsoft.com/office/officeart/2005/8/layout/vList2"/>
    <dgm:cxn modelId="{8D01D75D-5572-2544-9E2C-13453C52424A}" type="presOf" srcId="{31A36A24-8339-4868-9EE2-0C84CBD8C6DF}" destId="{25C5C31A-3105-4E40-BEED-938142B8835E}" srcOrd="0" destOrd="0" presId="urn:microsoft.com/office/officeart/2005/8/layout/vList2"/>
    <dgm:cxn modelId="{243029EB-6AD1-43E4-8F15-1B65E3088ACB}" srcId="{7EC8BA81-0BB5-415F-AC2A-ED0D8A9E86A4}" destId="{31A36A24-8339-4868-9EE2-0C84CBD8C6DF}" srcOrd="2" destOrd="0" parTransId="{9072E044-9050-431D-B65D-07EE5E5B25D6}" sibTransId="{F1FAB25C-07D4-444F-8347-D650B44838A1}"/>
    <dgm:cxn modelId="{459AFFD0-ED2D-4D63-94EE-04518BBA72EF}" srcId="{7EC8BA81-0BB5-415F-AC2A-ED0D8A9E86A4}" destId="{399844E8-AB7C-4A04-8976-16C79C30A115}" srcOrd="1" destOrd="0" parTransId="{70F16EC8-BB97-4A7B-BE75-26DEA6C1A50A}" sibTransId="{91E9D893-46FB-4D1B-9CD2-CB014FD965C7}"/>
    <dgm:cxn modelId="{BF1C2D66-EEC5-4ACF-B7B4-9E197AD1E730}" srcId="{7EC8BA81-0BB5-415F-AC2A-ED0D8A9E86A4}" destId="{225F814A-EC51-4F48-9D5C-FDCCF07F38E8}" srcOrd="3" destOrd="0" parTransId="{4138C856-5EDC-4C10-BB9A-F047CF308352}" sibTransId="{D617BAC9-9A2E-4FFF-9BD5-BCD0C0E16A37}"/>
    <dgm:cxn modelId="{FB8E9F49-4533-2F4D-9628-7ADA82D02358}" type="presOf" srcId="{399844E8-AB7C-4A04-8976-16C79C30A115}" destId="{ADA853C8-B075-654D-B816-AC5C8010957D}" srcOrd="0" destOrd="0" presId="urn:microsoft.com/office/officeart/2005/8/layout/vList2"/>
    <dgm:cxn modelId="{5D27183B-3991-4E55-AB1D-88DE1A5432F6}" srcId="{7EC8BA81-0BB5-415F-AC2A-ED0D8A9E86A4}" destId="{B7F73E0D-DAB1-4ADF-9366-35096697124A}" srcOrd="0" destOrd="0" parTransId="{A10EF9E1-DDC0-4379-BB4B-6D3371A86D79}" sibTransId="{579BBE4C-0225-4789-85CB-5D4ACAE89AB3}"/>
    <dgm:cxn modelId="{4B8E116D-E221-6A4E-A811-216404514BBE}" type="presParOf" srcId="{9E15DCF1-FFCA-8440-9763-6E84D2400FC1}" destId="{035B426E-85D2-A749-B1C8-5AAA24304E24}" srcOrd="0" destOrd="0" presId="urn:microsoft.com/office/officeart/2005/8/layout/vList2"/>
    <dgm:cxn modelId="{DF936136-95EA-6E40-A1B9-5E8ACB702C19}" type="presParOf" srcId="{9E15DCF1-FFCA-8440-9763-6E84D2400FC1}" destId="{9DAB97C6-60C8-BE45-B80F-ECFE01A991E1}" srcOrd="1" destOrd="0" presId="urn:microsoft.com/office/officeart/2005/8/layout/vList2"/>
    <dgm:cxn modelId="{E4893F64-C166-9D41-9BE9-6E743AD796B0}" type="presParOf" srcId="{9E15DCF1-FFCA-8440-9763-6E84D2400FC1}" destId="{ADA853C8-B075-654D-B816-AC5C8010957D}" srcOrd="2" destOrd="0" presId="urn:microsoft.com/office/officeart/2005/8/layout/vList2"/>
    <dgm:cxn modelId="{BF78B283-3574-7647-A6A9-BCBA1703D56C}" type="presParOf" srcId="{9E15DCF1-FFCA-8440-9763-6E84D2400FC1}" destId="{08ECBB98-8EDE-AC4F-8A1B-209991BA8217}" srcOrd="3" destOrd="0" presId="urn:microsoft.com/office/officeart/2005/8/layout/vList2"/>
    <dgm:cxn modelId="{81109C61-A302-A44A-B72C-75BEF9EE29E2}" type="presParOf" srcId="{9E15DCF1-FFCA-8440-9763-6E84D2400FC1}" destId="{25C5C31A-3105-4E40-BEED-938142B8835E}" srcOrd="4" destOrd="0" presId="urn:microsoft.com/office/officeart/2005/8/layout/vList2"/>
    <dgm:cxn modelId="{25A3D0CB-BB2B-7148-B11E-0F296B74B286}" type="presParOf" srcId="{9E15DCF1-FFCA-8440-9763-6E84D2400FC1}" destId="{9AF93B1F-2136-B64D-B932-7559EB6696BC}" srcOrd="5" destOrd="0" presId="urn:microsoft.com/office/officeart/2005/8/layout/vList2"/>
    <dgm:cxn modelId="{3ED7BAEE-CEB1-5345-B020-0A7F46F2F755}" type="presParOf" srcId="{9E15DCF1-FFCA-8440-9763-6E84D2400FC1}" destId="{53B9C8CA-2A81-6B4A-8C57-B93EEDB9F95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2771C-633A-2A4A-8601-25CFD3E2025B}">
      <dsp:nvSpPr>
        <dsp:cNvPr id="0" name=""/>
        <dsp:cNvSpPr/>
      </dsp:nvSpPr>
      <dsp:spPr>
        <a:xfrm rot="5400000">
          <a:off x="2980327" y="-210296"/>
          <a:ext cx="3054468" cy="424241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Font typeface="+mj-lt"/>
            <a:buChar char="••"/>
          </a:pPr>
          <a:r>
            <a:rPr lang="en-US" sz="3200" b="0" i="0" kern="1200" dirty="0"/>
            <a:t>Environments</a:t>
          </a:r>
          <a:endParaRPr lang="en-US" sz="3200" kern="1200" dirty="0"/>
        </a:p>
        <a:p>
          <a:pPr marL="285750" lvl="1" indent="-285750" algn="l" defTabSz="1422400">
            <a:lnSpc>
              <a:spcPct val="90000"/>
            </a:lnSpc>
            <a:spcBef>
              <a:spcPct val="0"/>
            </a:spcBef>
            <a:spcAft>
              <a:spcPct val="15000"/>
            </a:spcAft>
            <a:buFont typeface="+mj-lt"/>
            <a:buChar char="••"/>
          </a:pPr>
          <a:r>
            <a:rPr lang="en-US" sz="3200" b="0" i="0" kern="1200" dirty="0"/>
            <a:t>Application Delivery Pipeline</a:t>
          </a:r>
          <a:endParaRPr lang="en-US" sz="3200" kern="1200" dirty="0"/>
        </a:p>
        <a:p>
          <a:pPr marL="285750" lvl="1" indent="-285750" algn="l" defTabSz="1422400">
            <a:lnSpc>
              <a:spcPct val="90000"/>
            </a:lnSpc>
            <a:spcBef>
              <a:spcPct val="0"/>
            </a:spcBef>
            <a:spcAft>
              <a:spcPct val="15000"/>
            </a:spcAft>
            <a:buFont typeface="+mj-lt"/>
            <a:buChar char="••"/>
          </a:pPr>
          <a:r>
            <a:rPr lang="en-US" sz="3200" b="0" i="0" kern="1200" dirty="0" smtClean="0"/>
            <a:t>Data Pipeline</a:t>
          </a:r>
          <a:endParaRPr lang="en-US" sz="3200" kern="1200" dirty="0"/>
        </a:p>
        <a:p>
          <a:pPr marL="285750" lvl="1" indent="-285750" algn="l" defTabSz="1422400">
            <a:lnSpc>
              <a:spcPct val="90000"/>
            </a:lnSpc>
            <a:spcBef>
              <a:spcPct val="0"/>
            </a:spcBef>
            <a:spcAft>
              <a:spcPct val="15000"/>
            </a:spcAft>
            <a:buFont typeface="+mj-lt"/>
            <a:buChar char="••"/>
          </a:pPr>
          <a:r>
            <a:rPr lang="en-US" sz="3200" b="0" i="0" kern="1200" dirty="0"/>
            <a:t>Security and Compliance</a:t>
          </a:r>
          <a:endParaRPr lang="en-US" sz="3200" kern="1200" dirty="0"/>
        </a:p>
      </dsp:txBody>
      <dsp:txXfrm rot="-5400000">
        <a:off x="2386357" y="532781"/>
        <a:ext cx="4093303" cy="2756254"/>
      </dsp:txXfrm>
    </dsp:sp>
    <dsp:sp modelId="{79F250B9-BFE7-4045-B5C3-52DDF384CBDC}">
      <dsp:nvSpPr>
        <dsp:cNvPr id="0" name=""/>
        <dsp:cNvSpPr/>
      </dsp:nvSpPr>
      <dsp:spPr>
        <a:xfrm>
          <a:off x="0" y="1866"/>
          <a:ext cx="2386356" cy="38180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b="0" i="0" kern="1200" dirty="0"/>
            <a:t>A Layered approach to building a </a:t>
          </a:r>
          <a:r>
            <a:rPr lang="en-US" sz="3200" b="0" i="0" kern="1200" dirty="0" smtClean="0"/>
            <a:t>platform</a:t>
          </a:r>
          <a:endParaRPr lang="en-US" sz="3200" kern="1200" dirty="0"/>
        </a:p>
      </dsp:txBody>
      <dsp:txXfrm>
        <a:off x="116492" y="118358"/>
        <a:ext cx="2153372" cy="3585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B426E-85D2-A749-B1C8-5AAA24304E24}">
      <dsp:nvSpPr>
        <dsp:cNvPr id="0" name=""/>
        <dsp:cNvSpPr/>
      </dsp:nvSpPr>
      <dsp:spPr>
        <a:xfrm>
          <a:off x="0" y="80759"/>
          <a:ext cx="5968366"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b="0" i="0" kern="1200"/>
            <a:t>Stream Aligned Teams</a:t>
          </a:r>
          <a:endParaRPr lang="en-US" sz="3500" kern="1200"/>
        </a:p>
      </dsp:txBody>
      <dsp:txXfrm>
        <a:off x="40980" y="121739"/>
        <a:ext cx="5886406" cy="757514"/>
      </dsp:txXfrm>
    </dsp:sp>
    <dsp:sp modelId="{ADA853C8-B075-654D-B816-AC5C8010957D}">
      <dsp:nvSpPr>
        <dsp:cNvPr id="0" name=""/>
        <dsp:cNvSpPr/>
      </dsp:nvSpPr>
      <dsp:spPr>
        <a:xfrm>
          <a:off x="0" y="1021034"/>
          <a:ext cx="5968366"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b="0" i="0" kern="1200"/>
            <a:t>Enabling Teams</a:t>
          </a:r>
          <a:endParaRPr lang="en-US" sz="3500" kern="1200"/>
        </a:p>
      </dsp:txBody>
      <dsp:txXfrm>
        <a:off x="40980" y="1062014"/>
        <a:ext cx="5886406" cy="757514"/>
      </dsp:txXfrm>
    </dsp:sp>
    <dsp:sp modelId="{25C5C31A-3105-4E40-BEED-938142B8835E}">
      <dsp:nvSpPr>
        <dsp:cNvPr id="0" name=""/>
        <dsp:cNvSpPr/>
      </dsp:nvSpPr>
      <dsp:spPr>
        <a:xfrm>
          <a:off x="0" y="1961309"/>
          <a:ext cx="5968366" cy="8394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b="0" i="0" kern="1200"/>
            <a:t>Complicated Subsystem Teams</a:t>
          </a:r>
          <a:endParaRPr lang="en-US" sz="3500" kern="1200"/>
        </a:p>
      </dsp:txBody>
      <dsp:txXfrm>
        <a:off x="40980" y="2002289"/>
        <a:ext cx="5886406" cy="757514"/>
      </dsp:txXfrm>
    </dsp:sp>
    <dsp:sp modelId="{53B9C8CA-2A81-6B4A-8C57-B93EEDB9F951}">
      <dsp:nvSpPr>
        <dsp:cNvPr id="0" name=""/>
        <dsp:cNvSpPr/>
      </dsp:nvSpPr>
      <dsp:spPr>
        <a:xfrm>
          <a:off x="0" y="2901584"/>
          <a:ext cx="5968366" cy="839474"/>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b="1" i="0" kern="1200"/>
            <a:t>Platform Team</a:t>
          </a:r>
          <a:endParaRPr lang="en-US" sz="3500" kern="1200"/>
        </a:p>
      </dsp:txBody>
      <dsp:txXfrm>
        <a:off x="40980" y="2942564"/>
        <a:ext cx="5886406" cy="7575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8FC79C-899A-F54A-8314-17BE81BC54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68B774-90B7-884E-B082-CF08F9C7B0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7C528E-1C3F-5947-8546-83678595EA0C}" type="datetimeFigureOut">
              <a:rPr lang="en-US" smtClean="0"/>
              <a:t>9/21/2021</a:t>
            </a:fld>
            <a:endParaRPr lang="en-US"/>
          </a:p>
        </p:txBody>
      </p:sp>
      <p:sp>
        <p:nvSpPr>
          <p:cNvPr id="4" name="Footer Placeholder 3">
            <a:extLst>
              <a:ext uri="{FF2B5EF4-FFF2-40B4-BE49-F238E27FC236}">
                <a16:creationId xmlns:a16="http://schemas.microsoft.com/office/drawing/2014/main" id="{476BAB5A-9708-2146-B393-D8304C893B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5B0353-86B5-BA47-BD7B-0DD09C9086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D8A079-97F0-BD48-A12F-193B2A6871EB}" type="slidenum">
              <a:rPr lang="en-US" smtClean="0"/>
              <a:t>‹#›</a:t>
            </a:fld>
            <a:endParaRPr lang="en-US"/>
          </a:p>
        </p:txBody>
      </p:sp>
    </p:spTree>
    <p:extLst>
      <p:ext uri="{BB962C8B-B14F-4D97-AF65-F5344CB8AC3E}">
        <p14:creationId xmlns:p14="http://schemas.microsoft.com/office/powerpoint/2010/main" val="2893690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E16B2-1E2C-8548-8A27-B81761037539}" type="datetimeFigureOut">
              <a:rPr lang="en-US" smtClean="0"/>
              <a:t>9/21/2021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5528C-B2E1-5B49-9B1D-A63B15224057}" type="slidenum">
              <a:rPr lang="en-US" smtClean="0"/>
              <a:t>‹#›</a:t>
            </a:fld>
            <a:endParaRPr lang="en-US"/>
          </a:p>
        </p:txBody>
      </p:sp>
    </p:spTree>
    <p:extLst>
      <p:ext uri="{BB962C8B-B14F-4D97-AF65-F5344CB8AC3E}">
        <p14:creationId xmlns:p14="http://schemas.microsoft.com/office/powerpoint/2010/main" val="114165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28C-B2E1-5B49-9B1D-A63B15224057}" type="slidenum">
              <a:rPr lang="en-US" smtClean="0"/>
              <a:t>5</a:t>
            </a:fld>
            <a:endParaRPr lang="en-US"/>
          </a:p>
        </p:txBody>
      </p:sp>
    </p:spTree>
    <p:extLst>
      <p:ext uri="{BB962C8B-B14F-4D97-AF65-F5344CB8AC3E}">
        <p14:creationId xmlns:p14="http://schemas.microsoft.com/office/powerpoint/2010/main" val="3228956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777877"/>
                </a:solidFill>
                <a:latin typeface="+mn-lt"/>
              </a:rPr>
              <a:t>Successful DevOps teams SYNERGIZE!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200" dirty="0" smtClean="0">
              <a:solidFill>
                <a:srgbClr val="777877"/>
              </a:solidFill>
              <a:latin typeface="+mn-lt"/>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777877"/>
                </a:solidFill>
                <a:latin typeface="+mn-lt"/>
              </a:rPr>
              <a:t>There is no one ‘hero’ in DevOps nor should there be.  We are all responsible for the success of our software.</a:t>
            </a:r>
          </a:p>
          <a:p>
            <a:pPr marR="0" lvl="0" algn="l"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dirty="0" smtClean="0">
              <a:ln>
                <a:noFill/>
              </a:ln>
              <a:solidFill>
                <a:srgbClr val="777877"/>
              </a:solidFill>
              <a:effectLst/>
              <a:uLnTx/>
              <a:uFillTx/>
              <a:latin typeface="+mn-lt"/>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777877"/>
                </a:solidFill>
                <a:effectLst/>
                <a:uLnTx/>
                <a:uFillTx/>
                <a:latin typeface="+mn-lt"/>
              </a:rPr>
              <a:t>Businesses thrive when developers and ops synergize on our mutual DevOps modernization journey.</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smtClean="0">
              <a:ln>
                <a:noFill/>
              </a:ln>
              <a:solidFill>
                <a:srgbClr val="777877"/>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smtClean="0">
                <a:solidFill>
                  <a:srgbClr val="777877"/>
                </a:solidFill>
                <a:latin typeface="+mn-lt"/>
              </a:rPr>
              <a:t>In large enterprises, DevOps engineers need to be ‘proxy-less’ and cross functional, working directly with developers, cybersecurity, QA, operations, change management, and others to effectuate change.</a:t>
            </a:r>
            <a:endParaRPr kumimoji="0" lang="en-US" sz="1200" b="0" i="0" u="none" strike="noStrike" kern="1200" cap="none" spc="0" normalizeH="0" baseline="0" noProof="0" dirty="0" smtClean="0">
              <a:ln>
                <a:noFill/>
              </a:ln>
              <a:solidFill>
                <a:srgbClr val="777877"/>
              </a:solidFill>
              <a:effectLst/>
              <a:uLnTx/>
              <a:uFillTx/>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DC5528C-B2E1-5B49-9B1D-A63B15224057}" type="slidenum">
              <a:rPr lang="en-US" smtClean="0"/>
              <a:t>19</a:t>
            </a:fld>
            <a:endParaRPr lang="en-US"/>
          </a:p>
        </p:txBody>
      </p:sp>
    </p:spTree>
    <p:extLst>
      <p:ext uri="{BB962C8B-B14F-4D97-AF65-F5344CB8AC3E}">
        <p14:creationId xmlns:p14="http://schemas.microsoft.com/office/powerpoint/2010/main" val="374223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28C-B2E1-5B49-9B1D-A63B15224057}" type="slidenum">
              <a:rPr lang="en-US" smtClean="0"/>
              <a:t>23</a:t>
            </a:fld>
            <a:endParaRPr lang="en-US" dirty="0"/>
          </a:p>
        </p:txBody>
      </p:sp>
    </p:spTree>
    <p:extLst>
      <p:ext uri="{BB962C8B-B14F-4D97-AF65-F5344CB8AC3E}">
        <p14:creationId xmlns:p14="http://schemas.microsoft.com/office/powerpoint/2010/main" val="485197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f8277f85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70" name="Google Shape;470;g4f8277f85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4599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C5528C-B2E1-5B49-9B1D-A63B15224057}" type="slidenum">
              <a:rPr lang="en-US" smtClean="0"/>
              <a:t>9</a:t>
            </a:fld>
            <a:endParaRPr lang="en-US"/>
          </a:p>
        </p:txBody>
      </p:sp>
    </p:spTree>
    <p:extLst>
      <p:ext uri="{BB962C8B-B14F-4D97-AF65-F5344CB8AC3E}">
        <p14:creationId xmlns:p14="http://schemas.microsoft.com/office/powerpoint/2010/main" val="338046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28C-B2E1-5B49-9B1D-A63B15224057}" type="slidenum">
              <a:rPr lang="en-US" smtClean="0"/>
              <a:t>10</a:t>
            </a:fld>
            <a:endParaRPr lang="en-US" dirty="0"/>
          </a:p>
        </p:txBody>
      </p:sp>
    </p:spTree>
    <p:extLst>
      <p:ext uri="{BB962C8B-B14F-4D97-AF65-F5344CB8AC3E}">
        <p14:creationId xmlns:p14="http://schemas.microsoft.com/office/powerpoint/2010/main" val="3942234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28C-B2E1-5B49-9B1D-A63B15224057}" type="slidenum">
              <a:rPr lang="en-US" smtClean="0"/>
              <a:t>11</a:t>
            </a:fld>
            <a:endParaRPr lang="en-US" dirty="0"/>
          </a:p>
        </p:txBody>
      </p:sp>
    </p:spTree>
    <p:extLst>
      <p:ext uri="{BB962C8B-B14F-4D97-AF65-F5344CB8AC3E}">
        <p14:creationId xmlns:p14="http://schemas.microsoft.com/office/powerpoint/2010/main" val="124296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pPr lvl="1"/>
            <a:r>
              <a:rPr lang="en-US" dirty="0" smtClean="0"/>
              <a:t>Continuous Build instead of Continuous Integration</a:t>
            </a:r>
          </a:p>
          <a:p>
            <a:pPr lvl="1"/>
            <a:r>
              <a:rPr lang="en-US" dirty="0" smtClean="0"/>
              <a:t>DevOps as a new silo instead of an integration of the Development and Operations teams</a:t>
            </a:r>
          </a:p>
          <a:p>
            <a:pPr lvl="1"/>
            <a:r>
              <a:rPr lang="en-US" dirty="0" smtClean="0"/>
              <a:t>Automating some parts of the SDLC but not others</a:t>
            </a:r>
          </a:p>
          <a:p>
            <a:pPr lvl="1"/>
            <a:r>
              <a:rPr lang="en-US" dirty="0" err="1" smtClean="0"/>
              <a:t>Siloing</a:t>
            </a:r>
            <a:r>
              <a:rPr lang="en-US" dirty="0" smtClean="0"/>
              <a:t> DBAs and Database Deployment</a:t>
            </a:r>
          </a:p>
          <a:p>
            <a:pPr lvl="1"/>
            <a:r>
              <a:rPr lang="en-US" dirty="0" smtClean="0"/>
              <a:t>Confusing SRE (site reliability) with DevOps (covering the entire end-to-end lifecycle continuously)</a:t>
            </a:r>
          </a:p>
          <a:p>
            <a:pPr lvl="1"/>
            <a:r>
              <a:rPr lang="en-US" dirty="0" smtClean="0"/>
              <a:t>Non-standardized and/or the use of multiple team-centric DevOps frameworks creating a ‘hero’ anti-pattern</a:t>
            </a:r>
          </a:p>
          <a:p>
            <a:pPr lvl="1"/>
            <a:r>
              <a:rPr lang="en-US" dirty="0" smtClean="0"/>
              <a:t>Using CD for deployment to DEV, QA, STG, but NOT PROD</a:t>
            </a:r>
          </a:p>
          <a:p>
            <a:pPr lvl="1"/>
            <a:r>
              <a:rPr lang="en-US" dirty="0" smtClean="0"/>
              <a:t>Thinking of DevOps as a Tools Enablement Team</a:t>
            </a:r>
          </a:p>
          <a:p>
            <a:endParaRPr lang="en-US" dirty="0"/>
          </a:p>
        </p:txBody>
      </p:sp>
      <p:sp>
        <p:nvSpPr>
          <p:cNvPr id="4" name="Slide Number Placeholder 3"/>
          <p:cNvSpPr>
            <a:spLocks noGrp="1"/>
          </p:cNvSpPr>
          <p:nvPr>
            <p:ph type="sldNum" sz="quarter" idx="10"/>
          </p:nvPr>
        </p:nvSpPr>
        <p:spPr/>
        <p:txBody>
          <a:bodyPr/>
          <a:lstStyle/>
          <a:p>
            <a:fld id="{2DC5528C-B2E1-5B49-9B1D-A63B15224057}" type="slidenum">
              <a:rPr lang="en-US" smtClean="0"/>
              <a:t>13</a:t>
            </a:fld>
            <a:endParaRPr lang="en-US"/>
          </a:p>
        </p:txBody>
      </p:sp>
    </p:spTree>
    <p:extLst>
      <p:ext uri="{BB962C8B-B14F-4D97-AF65-F5344CB8AC3E}">
        <p14:creationId xmlns:p14="http://schemas.microsoft.com/office/powerpoint/2010/main" val="2316217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to start</a:t>
            </a:r>
            <a:r>
              <a:rPr lang="en-US" baseline="0" dirty="0" smtClean="0"/>
              <a:t> your enterprise journey as simply as possible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5528C-B2E1-5B49-9B1D-A63B15224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42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a:p>
            <a:r>
              <a:rPr lang="en-US" sz="1200" dirty="0" smtClean="0"/>
              <a:t>With your DevOps enterprise SDLC, you should be able to:</a:t>
            </a:r>
          </a:p>
          <a:p>
            <a:pPr marL="285750" indent="-285750">
              <a:buFontTx/>
              <a:buChar char="-"/>
            </a:pPr>
            <a:r>
              <a:rPr lang="en-US" sz="1200" dirty="0" smtClean="0"/>
              <a:t>Build, configure, and deploy software of any platform and technology</a:t>
            </a:r>
          </a:p>
          <a:p>
            <a:pPr marL="285750" indent="-285750">
              <a:buFontTx/>
              <a:buChar char="-"/>
            </a:pPr>
            <a:r>
              <a:rPr lang="en-US" sz="1200" dirty="0" smtClean="0"/>
              <a:t>Deploy anything anywhere: On-</a:t>
            </a:r>
            <a:r>
              <a:rPr lang="en-US" sz="1200" dirty="0" err="1" smtClean="0"/>
              <a:t>prem</a:t>
            </a:r>
            <a:r>
              <a:rPr lang="en-US" sz="1200" dirty="0" smtClean="0"/>
              <a:t>, Azure, AWS, GCP, PCF, Docker, </a:t>
            </a:r>
            <a:r>
              <a:rPr lang="en-US" sz="1200" dirty="0" err="1" smtClean="0"/>
              <a:t>OpenShift</a:t>
            </a:r>
            <a:r>
              <a:rPr lang="en-US" sz="1200" dirty="0" smtClean="0"/>
              <a:t>, mainframe, etc.</a:t>
            </a:r>
          </a:p>
          <a:p>
            <a:pPr marL="285750" indent="-285750">
              <a:buFontTx/>
              <a:buChar char="-"/>
            </a:pPr>
            <a:r>
              <a:rPr lang="en-US" sz="1200" dirty="0" smtClean="0"/>
              <a:t>Reliability, confidently, and rapidly push out changes to PROD so PROD deployments should become a non-event</a:t>
            </a:r>
          </a:p>
          <a:p>
            <a:pPr marL="285750" indent="-285750">
              <a:buFontTx/>
              <a:buChar char="-"/>
            </a:pPr>
            <a:r>
              <a:rPr lang="en-US" sz="1200" dirty="0" smtClean="0"/>
              <a:t>Provide constant real-time metrics, reporting, and audit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5528C-B2E1-5B49-9B1D-A63B15224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08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777877"/>
                </a:solidFill>
                <a:effectLst/>
                <a:uLnTx/>
                <a:uFillTx/>
                <a:latin typeface="+mn-lt"/>
                <a:ea typeface="+mn-ea"/>
                <a:cs typeface="+mn-cs"/>
              </a:rPr>
              <a:t>Support All Truist Technology Stacks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777877"/>
                </a:solidFill>
                <a:effectLst/>
                <a:uLnTx/>
                <a:uFillTx/>
                <a:latin typeface="+mn-lt"/>
                <a:ea typeface="+mn-ea"/>
                <a:cs typeface="+mn-cs"/>
              </a:rPr>
              <a:t>Multiple Agile/</a:t>
            </a:r>
            <a:r>
              <a:rPr kumimoji="0" lang="en-US" sz="1200" b="0" i="0" u="none" strike="noStrike" kern="1200" cap="none" spc="0" normalizeH="0" baseline="0" noProof="0" dirty="0" err="1" smtClean="0">
                <a:ln>
                  <a:noFill/>
                </a:ln>
                <a:solidFill>
                  <a:srgbClr val="777877"/>
                </a:solidFill>
                <a:effectLst/>
                <a:uLnTx/>
                <a:uFillTx/>
                <a:latin typeface="+mn-lt"/>
                <a:ea typeface="+mn-ea"/>
                <a:cs typeface="+mn-cs"/>
              </a:rPr>
              <a:t>Scrumfall</a:t>
            </a:r>
            <a:r>
              <a:rPr kumimoji="0" lang="en-US" sz="1200" b="0" i="0" u="none" strike="noStrike" kern="1200" cap="none" spc="0" normalizeH="0" baseline="0" noProof="0" dirty="0" smtClean="0">
                <a:ln>
                  <a:noFill/>
                </a:ln>
                <a:solidFill>
                  <a:srgbClr val="777877"/>
                </a:solidFill>
                <a:effectLst/>
                <a:uLnTx/>
                <a:uFillTx/>
                <a:latin typeface="+mn-lt"/>
                <a:ea typeface="+mn-ea"/>
                <a:cs typeface="+mn-cs"/>
              </a:rPr>
              <a:t> Tools/Frameworks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777877"/>
                </a:solidFill>
                <a:effectLst/>
                <a:uLnTx/>
                <a:uFillTx/>
                <a:latin typeface="+mn-lt"/>
                <a:ea typeface="+mn-ea"/>
                <a:cs typeface="+mn-cs"/>
              </a:rPr>
              <a:t>Multiple Enterprise SCM choices and branching strategies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777877"/>
                </a:solidFill>
                <a:effectLst/>
                <a:uLnTx/>
                <a:uFillTx/>
                <a:latin typeface="+mn-lt"/>
                <a:ea typeface="+mn-ea"/>
                <a:cs typeface="+mn-cs"/>
              </a:rPr>
              <a:t>Multiple Compilation Engines     (Ant, Maven, Groovy, </a:t>
            </a:r>
            <a:r>
              <a:rPr kumimoji="0" lang="en-US" sz="1200" b="0" i="0" u="none" strike="noStrike" kern="1200" cap="none" spc="0" normalizeH="0" baseline="0" noProof="0" dirty="0" err="1" smtClean="0">
                <a:ln>
                  <a:noFill/>
                </a:ln>
                <a:solidFill>
                  <a:srgbClr val="777877"/>
                </a:solidFill>
                <a:effectLst/>
                <a:uLnTx/>
                <a:uFillTx/>
                <a:latin typeface="+mn-lt"/>
                <a:ea typeface="+mn-ea"/>
                <a:cs typeface="+mn-cs"/>
              </a:rPr>
              <a:t>Gradle</a:t>
            </a:r>
            <a:r>
              <a:rPr kumimoji="0" lang="en-US" sz="1200" b="0" i="0" u="none" strike="noStrike" kern="1200" cap="none" spc="0" normalizeH="0" baseline="0" noProof="0" dirty="0" smtClean="0">
                <a:ln>
                  <a:noFill/>
                </a:ln>
                <a:solidFill>
                  <a:srgbClr val="777877"/>
                </a:solidFill>
                <a:effectLst/>
                <a:uLnTx/>
                <a:uFillTx/>
                <a:latin typeface="+mn-lt"/>
                <a:ea typeface="+mn-ea"/>
                <a:cs typeface="+mn-cs"/>
              </a:rPr>
              <a:t>, </a:t>
            </a:r>
            <a:r>
              <a:rPr kumimoji="0" lang="en-US" sz="1200" b="0" i="0" u="none" strike="noStrike" kern="1200" cap="none" spc="0" normalizeH="0" baseline="0" noProof="0" dirty="0" err="1" smtClean="0">
                <a:ln>
                  <a:noFill/>
                </a:ln>
                <a:solidFill>
                  <a:srgbClr val="777877"/>
                </a:solidFill>
                <a:effectLst/>
                <a:uLnTx/>
                <a:uFillTx/>
                <a:latin typeface="+mn-lt"/>
                <a:ea typeface="+mn-ea"/>
                <a:cs typeface="+mn-cs"/>
              </a:rPr>
              <a:t>MSBuild</a:t>
            </a:r>
            <a:r>
              <a:rPr kumimoji="0" lang="en-US" sz="1200" b="0" i="0" u="none" strike="noStrike" kern="1200" cap="none" spc="0" normalizeH="0" baseline="0" noProof="0" dirty="0" smtClean="0">
                <a:ln>
                  <a:noFill/>
                </a:ln>
                <a:solidFill>
                  <a:srgbClr val="777877"/>
                </a:solidFill>
                <a:effectLst/>
                <a:uLnTx/>
                <a:uFillTx/>
                <a:latin typeface="+mn-lt"/>
                <a:ea typeface="+mn-ea"/>
                <a:cs typeface="+mn-cs"/>
              </a:rPr>
              <a:t>, etc.)</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777877"/>
                </a:solidFill>
                <a:effectLst/>
                <a:uLnTx/>
                <a:uFillTx/>
                <a:latin typeface="+mn-lt"/>
                <a:ea typeface="+mn-ea"/>
                <a:cs typeface="+mn-cs"/>
              </a:rPr>
              <a:t>Different Developer IDEs</a:t>
            </a:r>
          </a:p>
          <a:p>
            <a:endParaRPr lang="en-US" dirty="0" smtClean="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err="1" smtClean="0">
                <a:ln>
                  <a:noFill/>
                </a:ln>
                <a:solidFill>
                  <a:srgbClr val="777877"/>
                </a:solidFill>
                <a:effectLst/>
                <a:uLnTx/>
                <a:uFillTx/>
                <a:latin typeface="+mn-lt"/>
                <a:ea typeface="+mn-ea"/>
                <a:cs typeface="+mn-cs"/>
              </a:rPr>
              <a:t>SonarQube</a:t>
            </a:r>
            <a:endParaRPr kumimoji="0" lang="en-US" sz="1200" b="0" i="0" u="none" strike="noStrike" kern="1200" cap="none" spc="0" normalizeH="0" baseline="0" noProof="0" dirty="0" smtClean="0">
              <a:ln>
                <a:noFill/>
              </a:ln>
              <a:solidFill>
                <a:srgbClr val="777877"/>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err="1" smtClean="0">
                <a:ln>
                  <a:noFill/>
                </a:ln>
                <a:solidFill>
                  <a:srgbClr val="777877"/>
                </a:solidFill>
                <a:effectLst/>
                <a:uLnTx/>
                <a:uFillTx/>
                <a:latin typeface="+mn-lt"/>
                <a:ea typeface="+mn-ea"/>
                <a:cs typeface="+mn-cs"/>
              </a:rPr>
              <a:t>Veracode</a:t>
            </a:r>
            <a:endParaRPr kumimoji="0" lang="en-US" sz="1200" b="0" i="0" u="none" strike="noStrike" kern="1200" cap="none" spc="0" normalizeH="0" baseline="0" noProof="0" dirty="0" smtClean="0">
              <a:ln>
                <a:noFill/>
              </a:ln>
              <a:solidFill>
                <a:srgbClr val="777877"/>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smtClean="0">
                <a:ln>
                  <a:noFill/>
                </a:ln>
                <a:solidFill>
                  <a:srgbClr val="777877"/>
                </a:solidFill>
                <a:effectLst/>
                <a:uLnTx/>
                <a:uFillTx/>
                <a:latin typeface="+mn-lt"/>
                <a:ea typeface="+mn-ea"/>
                <a:cs typeface="+mn-cs"/>
              </a:rPr>
              <a:t>Black Duck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err="1" smtClean="0">
                <a:ln>
                  <a:noFill/>
                </a:ln>
                <a:solidFill>
                  <a:srgbClr val="777877"/>
                </a:solidFill>
                <a:effectLst/>
                <a:uLnTx/>
                <a:uFillTx/>
                <a:latin typeface="+mn-lt"/>
                <a:ea typeface="+mn-ea"/>
                <a:cs typeface="+mn-cs"/>
              </a:rPr>
              <a:t>WhiteSource</a:t>
            </a:r>
            <a:endParaRPr kumimoji="0" lang="en-US" sz="1200" b="0" i="0" u="none" strike="noStrike" kern="1200" cap="none" spc="0" normalizeH="0" baseline="0" noProof="0" dirty="0" smtClean="0">
              <a:ln>
                <a:noFill/>
              </a:ln>
              <a:solidFill>
                <a:srgbClr val="777877"/>
              </a:solidFill>
              <a:effectLst/>
              <a:uLnTx/>
              <a:uFillTx/>
              <a:latin typeface="+mn-lt"/>
              <a:ea typeface="+mn-ea"/>
              <a:cs typeface="+mn-cs"/>
            </a:endParaRPr>
          </a:p>
          <a:p>
            <a:pPr marL="171450" indent="-171450">
              <a:buFontTx/>
              <a:buChar char="-"/>
            </a:pPr>
            <a:r>
              <a:rPr lang="en-US" baseline="0" dirty="0" smtClean="0"/>
              <a:t>HP ALM</a:t>
            </a:r>
          </a:p>
          <a:p>
            <a:pPr marL="171450" indent="-171450">
              <a:buFontTx/>
              <a:buChar char="-"/>
            </a:pPr>
            <a:r>
              <a:rPr lang="en-US" baseline="0" dirty="0" smtClean="0"/>
              <a:t>Selenium</a:t>
            </a:r>
          </a:p>
          <a:p>
            <a:pPr marL="171450" indent="-171450">
              <a:buFontTx/>
              <a:buChar char="-"/>
            </a:pPr>
            <a:endParaRPr lang="en-US" baseline="0" dirty="0" smtClean="0"/>
          </a:p>
          <a:p>
            <a:pPr marL="171450" indent="-171450">
              <a:buFontTx/>
              <a:buChar char="-"/>
            </a:pPr>
            <a:r>
              <a:rPr lang="en-US" baseline="0" dirty="0" smtClean="0"/>
              <a:t>Enterprise PROD deployment tool standard aligned with our SDLC, P2P, and change control processes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5528C-B2E1-5B49-9B1D-A63B15224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29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Our IT enterprises are comprised of highly complex Systems of Systems where each individual system (while capable of independent operation) interoperates with other independent systems to create a fully comprehensive system which is greater than the sum of its parts.</a:t>
            </a:r>
          </a:p>
          <a:p>
            <a:endParaRPr lang="en-US" dirty="0"/>
          </a:p>
        </p:txBody>
      </p:sp>
      <p:sp>
        <p:nvSpPr>
          <p:cNvPr id="4" name="Slide Number Placeholder 3"/>
          <p:cNvSpPr>
            <a:spLocks noGrp="1"/>
          </p:cNvSpPr>
          <p:nvPr>
            <p:ph type="sldNum" sz="quarter" idx="10"/>
          </p:nvPr>
        </p:nvSpPr>
        <p:spPr/>
        <p:txBody>
          <a:bodyPr/>
          <a:lstStyle/>
          <a:p>
            <a:fld id="{2DC5528C-B2E1-5B49-9B1D-A63B15224057}" type="slidenum">
              <a:rPr lang="en-US" smtClean="0"/>
              <a:t>17</a:t>
            </a:fld>
            <a:endParaRPr lang="en-US"/>
          </a:p>
        </p:txBody>
      </p:sp>
    </p:spTree>
    <p:extLst>
      <p:ext uri="{BB962C8B-B14F-4D97-AF65-F5344CB8AC3E}">
        <p14:creationId xmlns:p14="http://schemas.microsoft.com/office/powerpoint/2010/main" val="3542908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30.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0.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bg1"/>
        </a:solidFill>
        <a:effectLst/>
      </p:bgPr>
    </p:bg>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54A15F3D-7997-6649-9286-E9BB8C3BEAD7}"/>
              </a:ext>
            </a:extLst>
          </p:cNvPr>
          <p:cNvSpPr/>
          <p:nvPr userDrawn="1"/>
        </p:nvSpPr>
        <p:spPr>
          <a:xfrm>
            <a:off x="0" y="0"/>
            <a:ext cx="11824098" cy="554736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chemeClr val="accent1"/>
          </a:solidFill>
          <a:ln w="85165"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D7BE1DC4-168E-5D47-B850-EAA86AC9B68D}"/>
              </a:ext>
            </a:extLst>
          </p:cNvPr>
          <p:cNvSpPr>
            <a:spLocks noGrp="1"/>
          </p:cNvSpPr>
          <p:nvPr>
            <p:ph type="ctrTitle" hasCustomPrompt="1"/>
          </p:nvPr>
        </p:nvSpPr>
        <p:spPr>
          <a:xfrm>
            <a:off x="408401" y="1848618"/>
            <a:ext cx="9144000" cy="615688"/>
          </a:xfrm>
        </p:spPr>
        <p:txBody>
          <a:bodyPr anchor="t">
            <a:noAutofit/>
          </a:bodyPr>
          <a:lstStyle>
            <a:lvl1pPr algn="l">
              <a:lnSpc>
                <a:spcPct val="85000"/>
              </a:lnSpc>
              <a:defRPr sz="4400">
                <a:solidFill>
                  <a:schemeClr val="bg1"/>
                </a:solidFill>
              </a:defRPr>
            </a:lvl1pPr>
          </a:lstStyle>
          <a:p>
            <a:r>
              <a:rPr lang="en-GB" dirty="0" err="1"/>
              <a:t>Truist</a:t>
            </a:r>
            <a:r>
              <a:rPr lang="en-GB" dirty="0"/>
              <a:t> presentation title here</a:t>
            </a:r>
            <a:endParaRPr lang="en-US" dirty="0"/>
          </a:p>
        </p:txBody>
      </p:sp>
      <p:sp>
        <p:nvSpPr>
          <p:cNvPr id="12" name="Subtitle 2">
            <a:extLst>
              <a:ext uri="{FF2B5EF4-FFF2-40B4-BE49-F238E27FC236}">
                <a16:creationId xmlns:a16="http://schemas.microsoft.com/office/drawing/2014/main" id="{EE718A43-E260-6046-887E-9DF310164395}"/>
              </a:ext>
            </a:extLst>
          </p:cNvPr>
          <p:cNvSpPr>
            <a:spLocks noGrp="1"/>
          </p:cNvSpPr>
          <p:nvPr>
            <p:ph type="subTitle" idx="1" hasCustomPrompt="1"/>
          </p:nvPr>
        </p:nvSpPr>
        <p:spPr>
          <a:xfrm>
            <a:off x="408401" y="2585909"/>
            <a:ext cx="9144000" cy="1655762"/>
          </a:xfrm>
        </p:spPr>
        <p:txBody>
          <a:bodyPr anchor="t">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14" name="TextBox 13">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68680931"/>
      </p:ext>
    </p:extLst>
  </p:cSld>
  <p:clrMapOvr>
    <a:masterClrMapping/>
  </p:clrMapOvr>
  <p:extLst>
    <p:ext uri="{DCECCB84-F9BA-43D5-87BE-67443E8EF086}">
      <p15:sldGuideLst xmlns:p15="http://schemas.microsoft.com/office/powerpoint/2012/main">
        <p15:guide id="1" orient="horz" pos="3997" userDrawn="1">
          <p15:clr>
            <a:srgbClr val="FBAE40"/>
          </p15:clr>
        </p15:guide>
        <p15:guide id="2" orient="horz" pos="300" userDrawn="1">
          <p15:clr>
            <a:srgbClr val="FBAE40"/>
          </p15:clr>
        </p15:guide>
        <p15:guide id="3" pos="302" userDrawn="1">
          <p15:clr>
            <a:srgbClr val="FBAE40"/>
          </p15:clr>
        </p15:guide>
        <p15:guide id="4" pos="73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10">
    <p:bg>
      <p:bgPr>
        <a:solidFill>
          <a:schemeClr val="accent1"/>
        </a:solidFill>
        <a:effectLst/>
      </p:bgPr>
    </p:bg>
    <p:spTree>
      <p:nvGrpSpPr>
        <p:cNvPr id="1" name=""/>
        <p:cNvGrpSpPr/>
        <p:nvPr/>
      </p:nvGrpSpPr>
      <p:grpSpPr>
        <a:xfrm>
          <a:off x="0" y="0"/>
          <a:ext cx="0" cy="0"/>
          <a:chOff x="0" y="0"/>
          <a:chExt cx="0" cy="0"/>
        </a:xfrm>
      </p:grpSpPr>
      <p:sp>
        <p:nvSpPr>
          <p:cNvPr id="10" name="Picture Placeholder 48">
            <a:extLst>
              <a:ext uri="{FF2B5EF4-FFF2-40B4-BE49-F238E27FC236}">
                <a16:creationId xmlns:a16="http://schemas.microsoft.com/office/drawing/2014/main" id="{649A0A97-0033-AC43-BD69-36722A8CFC1E}"/>
              </a:ext>
            </a:extLst>
          </p:cNvPr>
          <p:cNvSpPr>
            <a:spLocks noGrp="1"/>
          </p:cNvSpPr>
          <p:nvPr>
            <p:ph type="pic" sz="quarter" idx="10" hasCustomPrompt="1"/>
          </p:nvPr>
        </p:nvSpPr>
        <p:spPr>
          <a:xfrm>
            <a:off x="2" y="0"/>
            <a:ext cx="11821284" cy="554604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txBody>
          <a:bodyPr wrap="square" tIns="396000">
            <a:noAutofit/>
          </a:bodyPr>
          <a:lstStyle>
            <a:lvl1pPr marL="0" indent="0" algn="ctr">
              <a:buFontTx/>
              <a:buNone/>
              <a:defRPr sz="2000" b="1">
                <a:solidFill>
                  <a:schemeClr val="bg1"/>
                </a:solidFill>
              </a:defRPr>
            </a:lvl1pPr>
          </a:lstStyle>
          <a:p>
            <a:r>
              <a:rPr lang="en-US" dirty="0"/>
              <a:t>Click icon to insert image</a:t>
            </a:r>
          </a:p>
        </p:txBody>
      </p:sp>
      <p:pic>
        <p:nvPicPr>
          <p:cNvPr id="6" name="Graphic 5">
            <a:extLst>
              <a:ext uri="{FF2B5EF4-FFF2-40B4-BE49-F238E27FC236}">
                <a16:creationId xmlns:a16="http://schemas.microsoft.com/office/drawing/2014/main" id="{1F55E5E6-54AE-884F-AD50-2DF254F7A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8" name="Subtitle 2">
            <a:extLst>
              <a:ext uri="{FF2B5EF4-FFF2-40B4-BE49-F238E27FC236}">
                <a16:creationId xmlns:a16="http://schemas.microsoft.com/office/drawing/2014/main" id="{6B8D1072-C24A-AD4C-97BD-9D0CE49DC11A}"/>
              </a:ext>
            </a:extLst>
          </p:cNvPr>
          <p:cNvSpPr>
            <a:spLocks noGrp="1"/>
          </p:cNvSpPr>
          <p:nvPr>
            <p:ph type="subTitle" idx="1" hasCustomPrompt="1"/>
          </p:nvPr>
        </p:nvSpPr>
        <p:spPr>
          <a:xfrm>
            <a:off x="370714" y="1702118"/>
            <a:ext cx="4942517" cy="1655762"/>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9" name="Title 1">
            <a:extLst>
              <a:ext uri="{FF2B5EF4-FFF2-40B4-BE49-F238E27FC236}">
                <a16:creationId xmlns:a16="http://schemas.microsoft.com/office/drawing/2014/main" id="{413B9DED-CCCB-214E-95EA-68C5261A200D}"/>
              </a:ext>
            </a:extLst>
          </p:cNvPr>
          <p:cNvSpPr>
            <a:spLocks noGrp="1"/>
          </p:cNvSpPr>
          <p:nvPr>
            <p:ph type="ctrTitle" hasCustomPrompt="1"/>
          </p:nvPr>
        </p:nvSpPr>
        <p:spPr>
          <a:xfrm>
            <a:off x="370714" y="451803"/>
            <a:ext cx="4942517" cy="1163637"/>
          </a:xfrm>
        </p:spPr>
        <p:txBody>
          <a:bodyPr anchor="t">
            <a:noAutofit/>
          </a:bodyPr>
          <a:lstStyle>
            <a:lvl1pPr algn="l">
              <a:lnSpc>
                <a:spcPct val="85000"/>
              </a:lnSpc>
              <a:defRPr sz="4400">
                <a:solidFill>
                  <a:schemeClr val="bg1"/>
                </a:solidFill>
              </a:defRPr>
            </a:lvl1pPr>
          </a:lstStyle>
          <a:p>
            <a:r>
              <a:rPr lang="en-GB" dirty="0" err="1"/>
              <a:t>Truist</a:t>
            </a:r>
            <a:r>
              <a:rPr lang="en-GB" dirty="0"/>
              <a:t> presentation title here</a:t>
            </a:r>
            <a:endParaRPr lang="en-US" dirty="0"/>
          </a:p>
        </p:txBody>
      </p:sp>
      <p:sp>
        <p:nvSpPr>
          <p:cNvPr id="11" name="Rectangle 10">
            <a:extLst>
              <a:ext uri="{FF2B5EF4-FFF2-40B4-BE49-F238E27FC236}">
                <a16:creationId xmlns:a16="http://schemas.microsoft.com/office/drawing/2014/main" id="{AFEBF70C-A3C9-C94B-8891-1FB6FE38F812}"/>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672C77-BF77-1443-B0FA-93ECC2D8BD7D}"/>
              </a:ext>
            </a:extLst>
          </p:cNvPr>
          <p:cNvSpPr txBox="1"/>
          <p:nvPr userDrawn="1"/>
        </p:nvSpPr>
        <p:spPr>
          <a:xfrm>
            <a:off x="-2308485" y="981075"/>
            <a:ext cx="1738859" cy="280076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When inserting custom photography we suggest using the white core shape frame when the image is dark in tone, and the Truist purple frame when the image is light in overall tone. (Click ‘Layout’ to select preferred frame)</a:t>
            </a:r>
            <a:endParaRPr lang="en-US"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9650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1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D00C41-3FAF-B74E-A601-84FB94E463D4}"/>
              </a:ext>
            </a:extLst>
          </p:cNvPr>
          <p:cNvSpPr/>
          <p:nvPr userDrawn="1"/>
        </p:nvSpPr>
        <p:spPr>
          <a:xfrm>
            <a:off x="9705474" y="5654040"/>
            <a:ext cx="2213810" cy="9873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BC5BAB-1ACF-2F40-B857-19CD699DC44B}"/>
              </a:ext>
            </a:extLst>
          </p:cNvPr>
          <p:cNvSpPr txBox="1"/>
          <p:nvPr userDrawn="1"/>
        </p:nvSpPr>
        <p:spPr>
          <a:xfrm>
            <a:off x="6783860" y="6277169"/>
            <a:ext cx="5000153" cy="215444"/>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a:t>
            </a:r>
            <a:r>
              <a:rPr lang="en-GB" sz="700" b="0" i="0" kern="1200" dirty="0" err="1">
                <a:solidFill>
                  <a:schemeClr val="bg1"/>
                </a:solidFill>
                <a:effectLst/>
                <a:latin typeface="Arial" panose="020B0604020202020204" pitchFamily="34" charset="0"/>
                <a:ea typeface="+mn-ea"/>
                <a:cs typeface="Arial" panose="020B0604020202020204" pitchFamily="34" charset="0"/>
              </a:rPr>
              <a:t>Truist</a:t>
            </a:r>
            <a:r>
              <a:rPr lang="en-GB" sz="700" b="0" i="0" kern="1200" dirty="0">
                <a:solidFill>
                  <a:schemeClr val="bg1"/>
                </a:solidFill>
                <a:effectLst/>
                <a:latin typeface="Arial" panose="020B0604020202020204" pitchFamily="34" charset="0"/>
                <a:ea typeface="+mn-ea"/>
                <a:cs typeface="Arial" panose="020B0604020202020204" pitchFamily="34" charset="0"/>
              </a:rPr>
              <a:t> Financial Corporation. BB&amp;T®, SunTrust®, the BB&amp;T logo,</a:t>
            </a:r>
            <a:br>
              <a:rPr lang="en-GB" sz="700" b="0" i="0" kern="1200" dirty="0">
                <a:solidFill>
                  <a:schemeClr val="bg1"/>
                </a:solidFill>
                <a:effectLst/>
                <a:latin typeface="Arial" panose="020B0604020202020204" pitchFamily="34" charset="0"/>
                <a:ea typeface="+mn-ea"/>
                <a:cs typeface="Arial" panose="020B0604020202020204" pitchFamily="34" charset="0"/>
              </a:rPr>
            </a:br>
            <a:r>
              <a:rPr lang="en-GB" sz="700" b="0" i="0" kern="1200" dirty="0">
                <a:solidFill>
                  <a:schemeClr val="bg1"/>
                </a:solidFill>
                <a:effectLst/>
                <a:latin typeface="Arial" panose="020B0604020202020204" pitchFamily="34" charset="0"/>
                <a:ea typeface="+mn-ea"/>
                <a:cs typeface="Arial" panose="020B0604020202020204" pitchFamily="34" charset="0"/>
              </a:rPr>
              <a:t>SunTrust logo, and </a:t>
            </a:r>
            <a:r>
              <a:rPr lang="en-GB" sz="700" b="0" i="0" kern="1200" dirty="0" err="1">
                <a:solidFill>
                  <a:schemeClr val="bg1"/>
                </a:solidFill>
                <a:effectLst/>
                <a:latin typeface="Arial" panose="020B0604020202020204" pitchFamily="34" charset="0"/>
                <a:ea typeface="+mn-ea"/>
                <a:cs typeface="Arial" panose="020B0604020202020204" pitchFamily="34" charset="0"/>
              </a:rPr>
              <a:t>Truist</a:t>
            </a:r>
            <a:r>
              <a:rPr lang="en-GB" sz="700" b="0" i="0" kern="1200" dirty="0">
                <a:solidFill>
                  <a:schemeClr val="bg1"/>
                </a:solidFill>
                <a:effectLst/>
                <a:latin typeface="Arial" panose="020B0604020202020204" pitchFamily="34" charset="0"/>
                <a:ea typeface="+mn-ea"/>
                <a:cs typeface="Arial" panose="020B0604020202020204" pitchFamily="34" charset="0"/>
              </a:rPr>
              <a:t> are service marks of </a:t>
            </a:r>
            <a:r>
              <a:rPr lang="en-GB" sz="700" b="0" i="0" kern="1200" dirty="0" err="1">
                <a:solidFill>
                  <a:schemeClr val="bg1"/>
                </a:solidFill>
                <a:effectLst/>
                <a:latin typeface="Arial" panose="020B0604020202020204" pitchFamily="34" charset="0"/>
                <a:ea typeface="+mn-ea"/>
                <a:cs typeface="Arial" panose="020B0604020202020204" pitchFamily="34" charset="0"/>
              </a:rPr>
              <a:t>Truist</a:t>
            </a:r>
            <a:r>
              <a:rPr lang="en-GB" sz="700" b="0" i="0" kern="1200" dirty="0">
                <a:solidFill>
                  <a:schemeClr val="bg1"/>
                </a:solidFill>
                <a:effectLst/>
                <a:latin typeface="Arial" panose="020B0604020202020204" pitchFamily="34" charset="0"/>
                <a:ea typeface="+mn-ea"/>
                <a:cs typeface="Arial" panose="020B0604020202020204" pitchFamily="34" charset="0"/>
              </a:rPr>
              <a:t> Financial Corporation. All rights reserved</a:t>
            </a:r>
            <a:r>
              <a:rPr lang="en-US" sz="700" b="0" i="0" kern="1200" dirty="0">
                <a:solidFill>
                  <a:schemeClr val="bg1"/>
                </a:solidFill>
                <a:effectLst/>
                <a:latin typeface="Arial" panose="020B0604020202020204" pitchFamily="34" charset="0"/>
                <a:ea typeface="+mn-ea"/>
                <a:cs typeface="Arial" panose="020B0604020202020204" pitchFamily="34" charset="0"/>
              </a:rPr>
              <a:t>.</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pic>
        <p:nvPicPr>
          <p:cNvPr id="6" name="Graphic 5">
            <a:extLst>
              <a:ext uri="{FF2B5EF4-FFF2-40B4-BE49-F238E27FC236}">
                <a16:creationId xmlns:a16="http://schemas.microsoft.com/office/drawing/2014/main" id="{1F55E5E6-54AE-884F-AD50-2DF254F7A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8" name="Subtitle 2">
            <a:extLst>
              <a:ext uri="{FF2B5EF4-FFF2-40B4-BE49-F238E27FC236}">
                <a16:creationId xmlns:a16="http://schemas.microsoft.com/office/drawing/2014/main" id="{6B8D1072-C24A-AD4C-97BD-9D0CE49DC11A}"/>
              </a:ext>
            </a:extLst>
          </p:cNvPr>
          <p:cNvSpPr>
            <a:spLocks noGrp="1"/>
          </p:cNvSpPr>
          <p:nvPr>
            <p:ph type="subTitle" idx="1" hasCustomPrompt="1"/>
          </p:nvPr>
        </p:nvSpPr>
        <p:spPr>
          <a:xfrm>
            <a:off x="370714" y="3079505"/>
            <a:ext cx="4942517" cy="1655762"/>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9" name="Title 1">
            <a:extLst>
              <a:ext uri="{FF2B5EF4-FFF2-40B4-BE49-F238E27FC236}">
                <a16:creationId xmlns:a16="http://schemas.microsoft.com/office/drawing/2014/main" id="{413B9DED-CCCB-214E-95EA-68C5261A200D}"/>
              </a:ext>
            </a:extLst>
          </p:cNvPr>
          <p:cNvSpPr>
            <a:spLocks noGrp="1"/>
          </p:cNvSpPr>
          <p:nvPr>
            <p:ph type="ctrTitle" hasCustomPrompt="1"/>
          </p:nvPr>
        </p:nvSpPr>
        <p:spPr>
          <a:xfrm>
            <a:off x="370714" y="1829190"/>
            <a:ext cx="4942517" cy="1163637"/>
          </a:xfrm>
        </p:spPr>
        <p:txBody>
          <a:bodyPr anchor="t">
            <a:noAutofit/>
          </a:bodyPr>
          <a:lstStyle>
            <a:lvl1pPr algn="l">
              <a:lnSpc>
                <a:spcPct val="85000"/>
              </a:lnSpc>
              <a:defRPr sz="4400">
                <a:solidFill>
                  <a:schemeClr val="bg1"/>
                </a:solidFill>
              </a:defRPr>
            </a:lvl1pPr>
          </a:lstStyle>
          <a:p>
            <a:r>
              <a:rPr lang="en-GB" dirty="0" err="1"/>
              <a:t>Truist</a:t>
            </a:r>
            <a:r>
              <a:rPr lang="en-GB" dirty="0"/>
              <a:t> presentation title here</a:t>
            </a:r>
            <a:endParaRPr lang="en-US" dirty="0"/>
          </a:p>
        </p:txBody>
      </p:sp>
    </p:spTree>
    <p:extLst>
      <p:ext uri="{BB962C8B-B14F-4D97-AF65-F5344CB8AC3E}">
        <p14:creationId xmlns:p14="http://schemas.microsoft.com/office/powerpoint/2010/main" val="3082507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12">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F85A287-F74F-7747-B16A-938E742C493D}"/>
              </a:ext>
            </a:extLst>
          </p:cNvPr>
          <p:cNvSpPr>
            <a:spLocks noGrp="1"/>
          </p:cNvSpPr>
          <p:nvPr>
            <p:ph type="subTitle" idx="1" hasCustomPrompt="1"/>
          </p:nvPr>
        </p:nvSpPr>
        <p:spPr>
          <a:xfrm>
            <a:off x="370714" y="3130305"/>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6" name="Title 1">
            <a:extLst>
              <a:ext uri="{FF2B5EF4-FFF2-40B4-BE49-F238E27FC236}">
                <a16:creationId xmlns:a16="http://schemas.microsoft.com/office/drawing/2014/main" id="{6E7F7EF3-C858-714E-A58A-26CB3B6E82F9}"/>
              </a:ext>
            </a:extLst>
          </p:cNvPr>
          <p:cNvSpPr>
            <a:spLocks noGrp="1"/>
          </p:cNvSpPr>
          <p:nvPr>
            <p:ph type="ctrTitle" hasCustomPrompt="1"/>
          </p:nvPr>
        </p:nvSpPr>
        <p:spPr>
          <a:xfrm>
            <a:off x="370714" y="1829190"/>
            <a:ext cx="4942517" cy="1204277"/>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8" name="TextBox 7">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22272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13">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C9180E-C4F3-844B-835D-54E2FF50D627}"/>
              </a:ext>
            </a:extLst>
          </p:cNvPr>
          <p:cNvSpPr>
            <a:spLocks noGrp="1"/>
          </p:cNvSpPr>
          <p:nvPr>
            <p:ph type="ctrTitle" hasCustomPrompt="1"/>
          </p:nvPr>
        </p:nvSpPr>
        <p:spPr>
          <a:xfrm>
            <a:off x="479425" y="369714"/>
            <a:ext cx="4778375" cy="1513914"/>
          </a:xfrm>
        </p:spPr>
        <p:txBody>
          <a:bodyPr anchor="t">
            <a:noAutofit/>
          </a:bodyPr>
          <a:lstStyle>
            <a:lvl1pPr algn="l">
              <a:lnSpc>
                <a:spcPct val="90000"/>
              </a:lnSpc>
              <a:defRPr sz="4400">
                <a:solidFill>
                  <a:schemeClr val="tx2"/>
                </a:solidFill>
              </a:defRPr>
            </a:lvl1pPr>
          </a:lstStyle>
          <a:p>
            <a:r>
              <a:rPr lang="en-GB" dirty="0" err="1"/>
              <a:t>Truist</a:t>
            </a:r>
            <a:r>
              <a:rPr lang="en-GB" dirty="0"/>
              <a:t> presentation title here</a:t>
            </a:r>
            <a:endParaRPr lang="en-US" dirty="0"/>
          </a:p>
        </p:txBody>
      </p:sp>
      <p:sp>
        <p:nvSpPr>
          <p:cNvPr id="8" name="Subtitle 2">
            <a:extLst>
              <a:ext uri="{FF2B5EF4-FFF2-40B4-BE49-F238E27FC236}">
                <a16:creationId xmlns:a16="http://schemas.microsoft.com/office/drawing/2014/main" id="{1E0ADC58-7D5A-394C-A9D1-53A2269BBD34}"/>
              </a:ext>
            </a:extLst>
          </p:cNvPr>
          <p:cNvSpPr>
            <a:spLocks noGrp="1"/>
          </p:cNvSpPr>
          <p:nvPr>
            <p:ph type="subTitle" idx="1" hasCustomPrompt="1"/>
          </p:nvPr>
        </p:nvSpPr>
        <p:spPr>
          <a:xfrm>
            <a:off x="479425" y="2221390"/>
            <a:ext cx="4778375" cy="245024"/>
          </a:xfrm>
        </p:spPr>
        <p:txBody>
          <a:bodyPr>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pic>
        <p:nvPicPr>
          <p:cNvPr id="10" name="Picture 9">
            <a:extLst>
              <a:ext uri="{FF2B5EF4-FFF2-40B4-BE49-F238E27FC236}">
                <a16:creationId xmlns:a16="http://schemas.microsoft.com/office/drawing/2014/main" id="{F506EA50-477A-2347-A1C4-D381E7B0F0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1475" y="6124410"/>
            <a:ext cx="1536700" cy="364255"/>
          </a:xfrm>
          <a:prstGeom prst="rect">
            <a:avLst/>
          </a:prstGeom>
        </p:spPr>
      </p:pic>
      <p:sp>
        <p:nvSpPr>
          <p:cNvPr id="9" name="Rectangle 8">
            <a:extLst>
              <a:ext uri="{FF2B5EF4-FFF2-40B4-BE49-F238E27FC236}">
                <a16:creationId xmlns:a16="http://schemas.microsoft.com/office/drawing/2014/main" id="{F5B04D17-6886-4EBB-A2D9-F00C4107BB00}"/>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27B0AE-7D35-4135-B6A3-017D4B7C073D}"/>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9100FF5-66CB-C343-B259-9CD3D7594852}"/>
              </a:ext>
            </a:extLst>
          </p:cNvPr>
          <p:cNvSpPr txBox="1"/>
          <p:nvPr userDrawn="1"/>
        </p:nvSpPr>
        <p:spPr>
          <a:xfrm>
            <a:off x="9157648" y="6280895"/>
            <a:ext cx="2626365" cy="215444"/>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78290372"/>
      </p:ext>
    </p:extLst>
  </p:cSld>
  <p:clrMapOvr>
    <a:masterClrMapping/>
  </p:clrMapOvr>
  <p:extLst>
    <p:ext uri="{DCECCB84-F9BA-43D5-87BE-67443E8EF086}">
      <p15:sldGuideLst xmlns:p15="http://schemas.microsoft.com/office/powerpoint/2012/main">
        <p15:guide id="1" orient="horz" pos="3997">
          <p15:clr>
            <a:srgbClr val="FBAE40"/>
          </p15:clr>
        </p15:guide>
        <p15:guide id="2" orient="horz" pos="300">
          <p15:clr>
            <a:srgbClr val="FBAE40"/>
          </p15:clr>
        </p15:guide>
        <p15:guide id="3" pos="302">
          <p15:clr>
            <a:srgbClr val="FBAE40"/>
          </p15:clr>
        </p15:guide>
        <p15:guide id="4" pos="737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14">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C9180E-C4F3-844B-835D-54E2FF50D627}"/>
              </a:ext>
            </a:extLst>
          </p:cNvPr>
          <p:cNvSpPr>
            <a:spLocks noGrp="1"/>
          </p:cNvSpPr>
          <p:nvPr>
            <p:ph type="ctrTitle" hasCustomPrompt="1"/>
          </p:nvPr>
        </p:nvSpPr>
        <p:spPr>
          <a:xfrm>
            <a:off x="479425" y="369714"/>
            <a:ext cx="4778375" cy="1513914"/>
          </a:xfrm>
        </p:spPr>
        <p:txBody>
          <a:bodyPr anchor="t">
            <a:noAutofit/>
          </a:bodyPr>
          <a:lstStyle>
            <a:lvl1pPr algn="l">
              <a:lnSpc>
                <a:spcPct val="90000"/>
              </a:lnSpc>
              <a:defRPr sz="4400">
                <a:solidFill>
                  <a:schemeClr val="tx2"/>
                </a:solidFill>
              </a:defRPr>
            </a:lvl1pPr>
          </a:lstStyle>
          <a:p>
            <a:r>
              <a:rPr lang="en-GB" dirty="0" err="1"/>
              <a:t>Truist</a:t>
            </a:r>
            <a:r>
              <a:rPr lang="en-GB" dirty="0"/>
              <a:t> </a:t>
            </a:r>
            <a:br>
              <a:rPr lang="en-GB" dirty="0"/>
            </a:br>
            <a:r>
              <a:rPr lang="en-GB" dirty="0"/>
              <a:t>presentation </a:t>
            </a:r>
            <a:br>
              <a:rPr lang="en-GB" dirty="0"/>
            </a:br>
            <a:r>
              <a:rPr lang="en-GB" dirty="0"/>
              <a:t>title here</a:t>
            </a:r>
            <a:endParaRPr lang="en-US" dirty="0"/>
          </a:p>
        </p:txBody>
      </p:sp>
      <p:sp>
        <p:nvSpPr>
          <p:cNvPr id="8" name="Subtitle 2">
            <a:extLst>
              <a:ext uri="{FF2B5EF4-FFF2-40B4-BE49-F238E27FC236}">
                <a16:creationId xmlns:a16="http://schemas.microsoft.com/office/drawing/2014/main" id="{1E0ADC58-7D5A-394C-A9D1-53A2269BBD34}"/>
              </a:ext>
            </a:extLst>
          </p:cNvPr>
          <p:cNvSpPr>
            <a:spLocks noGrp="1"/>
          </p:cNvSpPr>
          <p:nvPr>
            <p:ph type="subTitle" idx="1" hasCustomPrompt="1"/>
          </p:nvPr>
        </p:nvSpPr>
        <p:spPr>
          <a:xfrm>
            <a:off x="479425" y="2302413"/>
            <a:ext cx="4778375" cy="245024"/>
          </a:xfrm>
        </p:spPr>
        <p:txBody>
          <a:bodyPr>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pic>
        <p:nvPicPr>
          <p:cNvPr id="10" name="Picture 9">
            <a:extLst>
              <a:ext uri="{FF2B5EF4-FFF2-40B4-BE49-F238E27FC236}">
                <a16:creationId xmlns:a16="http://schemas.microsoft.com/office/drawing/2014/main" id="{F506EA50-477A-2347-A1C4-D381E7B0F0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1475" y="6124410"/>
            <a:ext cx="1536700" cy="364255"/>
          </a:xfrm>
          <a:prstGeom prst="rect">
            <a:avLst/>
          </a:prstGeom>
        </p:spPr>
      </p:pic>
      <p:sp>
        <p:nvSpPr>
          <p:cNvPr id="9" name="Rectangle 8">
            <a:extLst>
              <a:ext uri="{FF2B5EF4-FFF2-40B4-BE49-F238E27FC236}">
                <a16:creationId xmlns:a16="http://schemas.microsoft.com/office/drawing/2014/main" id="{3C806214-BE49-48A2-BA4E-C5F62B1B5424}"/>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1E81D8B-14ED-4CDC-8372-0A9853EA74A2}"/>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100FF5-66CB-C343-B259-9CD3D7594852}"/>
              </a:ext>
            </a:extLst>
          </p:cNvPr>
          <p:cNvSpPr txBox="1"/>
          <p:nvPr userDrawn="1"/>
        </p:nvSpPr>
        <p:spPr>
          <a:xfrm>
            <a:off x="9157648" y="6280895"/>
            <a:ext cx="2626365" cy="215444"/>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13751944"/>
      </p:ext>
    </p:extLst>
  </p:cSld>
  <p:clrMapOvr>
    <a:masterClrMapping/>
  </p:clrMapOvr>
  <p:extLst>
    <p:ext uri="{DCECCB84-F9BA-43D5-87BE-67443E8EF086}">
      <p15:sldGuideLst xmlns:p15="http://schemas.microsoft.com/office/powerpoint/2012/main">
        <p15:guide id="1" orient="horz" pos="3997">
          <p15:clr>
            <a:srgbClr val="FBAE40"/>
          </p15:clr>
        </p15:guide>
        <p15:guide id="2" orient="horz" pos="300">
          <p15:clr>
            <a:srgbClr val="FBAE40"/>
          </p15:clr>
        </p15:guide>
        <p15:guide id="3" pos="302">
          <p15:clr>
            <a:srgbClr val="FBAE40"/>
          </p15:clr>
        </p15:guide>
        <p15:guide id="4" pos="737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15">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C9180E-C4F3-844B-835D-54E2FF50D627}"/>
              </a:ext>
            </a:extLst>
          </p:cNvPr>
          <p:cNvSpPr>
            <a:spLocks noGrp="1"/>
          </p:cNvSpPr>
          <p:nvPr>
            <p:ph type="ctrTitle" hasCustomPrompt="1"/>
          </p:nvPr>
        </p:nvSpPr>
        <p:spPr>
          <a:xfrm>
            <a:off x="479425" y="369714"/>
            <a:ext cx="4778375" cy="1513914"/>
          </a:xfrm>
        </p:spPr>
        <p:txBody>
          <a:bodyPr anchor="t">
            <a:noAutofit/>
          </a:bodyPr>
          <a:lstStyle>
            <a:lvl1pPr algn="l">
              <a:lnSpc>
                <a:spcPct val="90000"/>
              </a:lnSpc>
              <a:defRPr sz="4400">
                <a:solidFill>
                  <a:schemeClr val="tx2"/>
                </a:solidFill>
              </a:defRPr>
            </a:lvl1pPr>
          </a:lstStyle>
          <a:p>
            <a:r>
              <a:rPr lang="en-GB" dirty="0" err="1"/>
              <a:t>Truist</a:t>
            </a:r>
            <a:r>
              <a:rPr lang="en-GB" dirty="0"/>
              <a:t> </a:t>
            </a:r>
            <a:br>
              <a:rPr lang="en-GB" dirty="0"/>
            </a:br>
            <a:r>
              <a:rPr lang="en-GB" dirty="0"/>
              <a:t>presentation </a:t>
            </a:r>
            <a:br>
              <a:rPr lang="en-GB" dirty="0"/>
            </a:br>
            <a:r>
              <a:rPr lang="en-GB" dirty="0"/>
              <a:t>title here</a:t>
            </a:r>
            <a:endParaRPr lang="en-US" dirty="0"/>
          </a:p>
        </p:txBody>
      </p:sp>
      <p:sp>
        <p:nvSpPr>
          <p:cNvPr id="8" name="Subtitle 2">
            <a:extLst>
              <a:ext uri="{FF2B5EF4-FFF2-40B4-BE49-F238E27FC236}">
                <a16:creationId xmlns:a16="http://schemas.microsoft.com/office/drawing/2014/main" id="{1E0ADC58-7D5A-394C-A9D1-53A2269BBD34}"/>
              </a:ext>
            </a:extLst>
          </p:cNvPr>
          <p:cNvSpPr>
            <a:spLocks noGrp="1"/>
          </p:cNvSpPr>
          <p:nvPr>
            <p:ph type="subTitle" idx="1" hasCustomPrompt="1"/>
          </p:nvPr>
        </p:nvSpPr>
        <p:spPr>
          <a:xfrm>
            <a:off x="479425" y="2302413"/>
            <a:ext cx="4778375" cy="245024"/>
          </a:xfrm>
        </p:spPr>
        <p:txBody>
          <a:bodyPr>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pic>
        <p:nvPicPr>
          <p:cNvPr id="10" name="Picture 9">
            <a:extLst>
              <a:ext uri="{FF2B5EF4-FFF2-40B4-BE49-F238E27FC236}">
                <a16:creationId xmlns:a16="http://schemas.microsoft.com/office/drawing/2014/main" id="{F506EA50-477A-2347-A1C4-D381E7B0F0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1475" y="6124410"/>
            <a:ext cx="1536700" cy="364255"/>
          </a:xfrm>
          <a:prstGeom prst="rect">
            <a:avLst/>
          </a:prstGeom>
        </p:spPr>
      </p:pic>
      <p:sp>
        <p:nvSpPr>
          <p:cNvPr id="9" name="Rectangle 8">
            <a:extLst>
              <a:ext uri="{FF2B5EF4-FFF2-40B4-BE49-F238E27FC236}">
                <a16:creationId xmlns:a16="http://schemas.microsoft.com/office/drawing/2014/main" id="{D4435824-597D-4FCC-86BB-5D36D8239EC5}"/>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1BB8FEB-7235-430A-9181-7AA209FB4D9F}"/>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100FF5-66CB-C343-B259-9CD3D7594852}"/>
              </a:ext>
            </a:extLst>
          </p:cNvPr>
          <p:cNvSpPr txBox="1"/>
          <p:nvPr userDrawn="1"/>
        </p:nvSpPr>
        <p:spPr>
          <a:xfrm>
            <a:off x="9157648" y="6280895"/>
            <a:ext cx="2626365" cy="215444"/>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45670654"/>
      </p:ext>
    </p:extLst>
  </p:cSld>
  <p:clrMapOvr>
    <a:masterClrMapping/>
  </p:clrMapOvr>
  <p:extLst>
    <p:ext uri="{DCECCB84-F9BA-43D5-87BE-67443E8EF086}">
      <p15:sldGuideLst xmlns:p15="http://schemas.microsoft.com/office/powerpoint/2012/main">
        <p15:guide id="1" orient="horz" pos="3997">
          <p15:clr>
            <a:srgbClr val="FBAE40"/>
          </p15:clr>
        </p15:guide>
        <p15:guide id="2" orient="horz" pos="300">
          <p15:clr>
            <a:srgbClr val="FBAE40"/>
          </p15:clr>
        </p15:guide>
        <p15:guide id="3" pos="302">
          <p15:clr>
            <a:srgbClr val="FBAE40"/>
          </p15:clr>
        </p15:guide>
        <p15:guide id="4" pos="737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Graphic 2">
            <a:extLst>
              <a:ext uri="{FF2B5EF4-FFF2-40B4-BE49-F238E27FC236}">
                <a16:creationId xmlns:a16="http://schemas.microsoft.com/office/drawing/2014/main" id="{BEFE7147-EB77-9949-8EFF-17BE162423CF}"/>
              </a:ext>
            </a:extLst>
          </p:cNvPr>
          <p:cNvSpPr/>
          <p:nvPr/>
        </p:nvSpPr>
        <p:spPr>
          <a:xfrm>
            <a:off x="7564437" y="368300"/>
            <a:ext cx="4256088" cy="4255533"/>
          </a:xfrm>
          <a:custGeom>
            <a:avLst/>
            <a:gdLst>
              <a:gd name="connsiteX0" fmla="*/ 0 w 1449976"/>
              <a:gd name="connsiteY0" fmla="*/ 1317309 h 1449787"/>
              <a:gd name="connsiteX1" fmla="*/ 0 w 1449976"/>
              <a:gd name="connsiteY1" fmla="*/ 132478 h 1449787"/>
              <a:gd name="connsiteX2" fmla="*/ 132478 w 1449976"/>
              <a:gd name="connsiteY2" fmla="*/ 0 h 1449787"/>
              <a:gd name="connsiteX3" fmla="*/ 1317498 w 1449976"/>
              <a:gd name="connsiteY3" fmla="*/ 0 h 1449787"/>
              <a:gd name="connsiteX4" fmla="*/ 1449977 w 1449976"/>
              <a:gd name="connsiteY4" fmla="*/ 132478 h 1449787"/>
              <a:gd name="connsiteX5" fmla="*/ 1449977 w 1449976"/>
              <a:gd name="connsiteY5" fmla="*/ 1317309 h 1449787"/>
              <a:gd name="connsiteX6" fmla="*/ 1317498 w 1449976"/>
              <a:gd name="connsiteY6" fmla="*/ 1449787 h 1449787"/>
              <a:gd name="connsiteX7" fmla="*/ 132478 w 1449976"/>
              <a:gd name="connsiteY7" fmla="*/ 1449787 h 1449787"/>
              <a:gd name="connsiteX8" fmla="*/ 0 w 1449976"/>
              <a:gd name="connsiteY8" fmla="*/ 1317309 h 144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76" h="1449787">
                <a:moveTo>
                  <a:pt x="0" y="1317309"/>
                </a:moveTo>
                <a:lnTo>
                  <a:pt x="0" y="132478"/>
                </a:lnTo>
                <a:cubicBezTo>
                  <a:pt x="0" y="49585"/>
                  <a:pt x="49774" y="0"/>
                  <a:pt x="132478" y="0"/>
                </a:cubicBezTo>
                <a:lnTo>
                  <a:pt x="1317498" y="0"/>
                </a:lnTo>
                <a:cubicBezTo>
                  <a:pt x="1400297" y="0"/>
                  <a:pt x="1449977" y="49679"/>
                  <a:pt x="1449977" y="132478"/>
                </a:cubicBezTo>
                <a:lnTo>
                  <a:pt x="1449977" y="1317309"/>
                </a:lnTo>
                <a:cubicBezTo>
                  <a:pt x="1449977" y="1400202"/>
                  <a:pt x="1400202" y="1449787"/>
                  <a:pt x="1317498" y="1449787"/>
                </a:cubicBezTo>
                <a:lnTo>
                  <a:pt x="132478" y="1449787"/>
                </a:lnTo>
                <a:cubicBezTo>
                  <a:pt x="49679" y="1449787"/>
                  <a:pt x="0" y="1400108"/>
                  <a:pt x="0" y="1317309"/>
                </a:cubicBezTo>
              </a:path>
            </a:pathLst>
          </a:custGeom>
          <a:solidFill>
            <a:schemeClr val="bg1"/>
          </a:solidFill>
          <a:ln w="9463" cap="flat">
            <a:noFill/>
            <a:prstDash val="solid"/>
            <a:miter/>
          </a:ln>
        </p:spPr>
        <p:txBody>
          <a:bodyPr rtlCol="0" anchor="ctr"/>
          <a:lstStyle/>
          <a:p>
            <a:endParaRPr lang="en-US" dirty="0"/>
          </a:p>
        </p:txBody>
      </p:sp>
      <p:sp>
        <p:nvSpPr>
          <p:cNvPr id="9" name="Title 1">
            <a:extLst>
              <a:ext uri="{FF2B5EF4-FFF2-40B4-BE49-F238E27FC236}">
                <a16:creationId xmlns:a16="http://schemas.microsoft.com/office/drawing/2014/main" id="{B094FB50-9E2D-CD45-953C-0D8E8D496FE3}"/>
              </a:ext>
            </a:extLst>
          </p:cNvPr>
          <p:cNvSpPr>
            <a:spLocks noGrp="1"/>
          </p:cNvSpPr>
          <p:nvPr>
            <p:ph type="ctrTitle" hasCustomPrompt="1"/>
          </p:nvPr>
        </p:nvSpPr>
        <p:spPr>
          <a:xfrm>
            <a:off x="7951577" y="778622"/>
            <a:ext cx="3454913" cy="2387600"/>
          </a:xfrm>
        </p:spPr>
        <p:txBody>
          <a:bodyPr anchor="t">
            <a:noAutofit/>
          </a:bodyPr>
          <a:lstStyle>
            <a:lvl1pPr algn="l">
              <a:defRPr sz="4000">
                <a:solidFill>
                  <a:schemeClr val="accent1"/>
                </a:solidFill>
              </a:defRPr>
            </a:lvl1pPr>
          </a:lstStyle>
          <a:p>
            <a:r>
              <a:rPr lang="en-GB" dirty="0"/>
              <a:t>Full screen divider slide title here</a:t>
            </a:r>
            <a:endParaRPr lang="en-US" dirty="0"/>
          </a:p>
        </p:txBody>
      </p:sp>
      <p:sp>
        <p:nvSpPr>
          <p:cNvPr id="6" name="Slide Number Placeholder 10">
            <a:extLst>
              <a:ext uri="{FF2B5EF4-FFF2-40B4-BE49-F238E27FC236}">
                <a16:creationId xmlns:a16="http://schemas.microsoft.com/office/drawing/2014/main" id="{E396620D-BF11-0340-A231-953D2159C30F}"/>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2808848258"/>
      </p:ext>
    </p:extLst>
  </p:cSld>
  <p:clrMapOvr>
    <a:masterClrMapping/>
  </p:clrMapOvr>
  <p:extLst>
    <p:ext uri="{DCECCB84-F9BA-43D5-87BE-67443E8EF086}">
      <p15:sldGuideLst xmlns:p15="http://schemas.microsoft.com/office/powerpoint/2012/main">
        <p15:guide id="1" pos="474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A0EB424-1C0F-B846-90D1-B9B7ECFA5FD5}"/>
              </a:ext>
            </a:extLst>
          </p:cNvPr>
          <p:cNvSpPr>
            <a:spLocks noGrp="1" noChangeAspect="1"/>
          </p:cNvSpPr>
          <p:nvPr>
            <p:ph type="pic" sz="quarter" idx="24"/>
          </p:nvPr>
        </p:nvSpPr>
        <p:spPr>
          <a:xfrm>
            <a:off x="0" y="0"/>
            <a:ext cx="12192000" cy="6858000"/>
          </a:xfrm>
          <a:custGeom>
            <a:avLst/>
            <a:gdLst>
              <a:gd name="connsiteX0" fmla="*/ 7953297 w 12192000"/>
              <a:gd name="connsiteY0" fmla="*/ 368300 h 6858000"/>
              <a:gd name="connsiteX1" fmla="*/ 7564437 w 12192000"/>
              <a:gd name="connsiteY1" fmla="*/ 757160 h 6858000"/>
              <a:gd name="connsiteX2" fmla="*/ 7564437 w 12192000"/>
              <a:gd name="connsiteY2" fmla="*/ 4234973 h 6858000"/>
              <a:gd name="connsiteX3" fmla="*/ 7953297 w 12192000"/>
              <a:gd name="connsiteY3" fmla="*/ 4623833 h 6858000"/>
              <a:gd name="connsiteX4" fmla="*/ 11431665 w 12192000"/>
              <a:gd name="connsiteY4" fmla="*/ 4623833 h 6858000"/>
              <a:gd name="connsiteX5" fmla="*/ 11820528 w 12192000"/>
              <a:gd name="connsiteY5" fmla="*/ 4234973 h 6858000"/>
              <a:gd name="connsiteX6" fmla="*/ 11820528 w 12192000"/>
              <a:gd name="connsiteY6" fmla="*/ 757160 h 6858000"/>
              <a:gd name="connsiteX7" fmla="*/ 11431665 w 12192000"/>
              <a:gd name="connsiteY7" fmla="*/ 3683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953297" y="368300"/>
                </a:moveTo>
                <a:cubicBezTo>
                  <a:pt x="7710538" y="368300"/>
                  <a:pt x="7564437" y="513846"/>
                  <a:pt x="7564437" y="757160"/>
                </a:cubicBezTo>
                <a:lnTo>
                  <a:pt x="7564437" y="4234973"/>
                </a:lnTo>
                <a:cubicBezTo>
                  <a:pt x="7564437" y="4478011"/>
                  <a:pt x="7710259" y="4623833"/>
                  <a:pt x="7953297" y="4623833"/>
                </a:cubicBezTo>
                <a:lnTo>
                  <a:pt x="11431665" y="4623833"/>
                </a:lnTo>
                <a:cubicBezTo>
                  <a:pt x="11674424" y="4623833"/>
                  <a:pt x="11820528" y="4478287"/>
                  <a:pt x="11820528" y="4234973"/>
                </a:cubicBezTo>
                <a:lnTo>
                  <a:pt x="11820528" y="757160"/>
                </a:lnTo>
                <a:cubicBezTo>
                  <a:pt x="11820528" y="514122"/>
                  <a:pt x="11674703" y="368300"/>
                  <a:pt x="11431665" y="368300"/>
                </a:cubicBezTo>
                <a:close/>
                <a:moveTo>
                  <a:pt x="0" y="0"/>
                </a:moveTo>
                <a:lnTo>
                  <a:pt x="12192000" y="0"/>
                </a:lnTo>
                <a:lnTo>
                  <a:pt x="12192000" y="6858000"/>
                </a:lnTo>
                <a:lnTo>
                  <a:pt x="0" y="6858000"/>
                </a:lnTo>
                <a:close/>
              </a:path>
            </a:pathLst>
          </a:custGeom>
          <a:solidFill>
            <a:schemeClr val="bg1">
              <a:lumMod val="85000"/>
            </a:schemeClr>
          </a:solidFill>
        </p:spPr>
        <p:txBody>
          <a:bodyPr wrap="square" anchor="t">
            <a:noAutofit/>
          </a:bodyPr>
          <a:lstStyle>
            <a:lvl1pPr marL="0" indent="0" algn="ctr">
              <a:buFontTx/>
              <a:buNone/>
              <a:defRPr sz="1050" b="1" i="0" baseline="0">
                <a:solidFill>
                  <a:srgbClr val="2D1A46"/>
                </a:solidFill>
                <a:latin typeface="Arial" panose="020B0604020202020204" pitchFamily="34" charset="0"/>
                <a:cs typeface="Arial" panose="020B0604020202020204" pitchFamily="34" charset="0"/>
              </a:defRPr>
            </a:lvl1pPr>
          </a:lstStyle>
          <a:p>
            <a:endParaRPr lang="en-US" dirty="0"/>
          </a:p>
          <a:p>
            <a:r>
              <a:rPr lang="en-US" dirty="0"/>
              <a:t>Click icon to insert image</a:t>
            </a:r>
          </a:p>
        </p:txBody>
      </p:sp>
      <p:sp>
        <p:nvSpPr>
          <p:cNvPr id="12" name="Title 1">
            <a:extLst>
              <a:ext uri="{FF2B5EF4-FFF2-40B4-BE49-F238E27FC236}">
                <a16:creationId xmlns:a16="http://schemas.microsoft.com/office/drawing/2014/main" id="{E4FC6AFD-ECDE-1F41-90B3-A67C0C614DAB}"/>
              </a:ext>
            </a:extLst>
          </p:cNvPr>
          <p:cNvSpPr>
            <a:spLocks noGrp="1"/>
          </p:cNvSpPr>
          <p:nvPr>
            <p:ph type="ctrTitle" hasCustomPrompt="1"/>
          </p:nvPr>
        </p:nvSpPr>
        <p:spPr>
          <a:xfrm>
            <a:off x="7951577" y="778622"/>
            <a:ext cx="3454913" cy="2387600"/>
          </a:xfrm>
        </p:spPr>
        <p:txBody>
          <a:bodyPr anchor="t">
            <a:noAutofit/>
          </a:bodyPr>
          <a:lstStyle>
            <a:lvl1pPr algn="l">
              <a:defRPr sz="4000">
                <a:solidFill>
                  <a:schemeClr val="accent1"/>
                </a:solidFill>
              </a:defRPr>
            </a:lvl1pPr>
          </a:lstStyle>
          <a:p>
            <a:r>
              <a:rPr lang="en-GB" dirty="0"/>
              <a:t>Full screen divider slide title here</a:t>
            </a:r>
            <a:endParaRPr lang="en-US" dirty="0"/>
          </a:p>
        </p:txBody>
      </p:sp>
      <p:sp>
        <p:nvSpPr>
          <p:cNvPr id="15" name="Slide Number Placeholder 10">
            <a:extLst>
              <a:ext uri="{FF2B5EF4-FFF2-40B4-BE49-F238E27FC236}">
                <a16:creationId xmlns:a16="http://schemas.microsoft.com/office/drawing/2014/main" id="{68108EB0-E182-534D-A374-C3CFF4884F72}"/>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122731262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6" name="Graphic 2">
            <a:extLst>
              <a:ext uri="{FF2B5EF4-FFF2-40B4-BE49-F238E27FC236}">
                <a16:creationId xmlns:a16="http://schemas.microsoft.com/office/drawing/2014/main" id="{E5504561-4B07-5D48-8514-24D543C63CCB}"/>
              </a:ext>
            </a:extLst>
          </p:cNvPr>
          <p:cNvSpPr/>
          <p:nvPr userDrawn="1"/>
        </p:nvSpPr>
        <p:spPr>
          <a:xfrm>
            <a:off x="371475" y="368300"/>
            <a:ext cx="4256088" cy="4255533"/>
          </a:xfrm>
          <a:custGeom>
            <a:avLst/>
            <a:gdLst>
              <a:gd name="connsiteX0" fmla="*/ 0 w 1449976"/>
              <a:gd name="connsiteY0" fmla="*/ 1317309 h 1449787"/>
              <a:gd name="connsiteX1" fmla="*/ 0 w 1449976"/>
              <a:gd name="connsiteY1" fmla="*/ 132478 h 1449787"/>
              <a:gd name="connsiteX2" fmla="*/ 132478 w 1449976"/>
              <a:gd name="connsiteY2" fmla="*/ 0 h 1449787"/>
              <a:gd name="connsiteX3" fmla="*/ 1317498 w 1449976"/>
              <a:gd name="connsiteY3" fmla="*/ 0 h 1449787"/>
              <a:gd name="connsiteX4" fmla="*/ 1449977 w 1449976"/>
              <a:gd name="connsiteY4" fmla="*/ 132478 h 1449787"/>
              <a:gd name="connsiteX5" fmla="*/ 1449977 w 1449976"/>
              <a:gd name="connsiteY5" fmla="*/ 1317309 h 1449787"/>
              <a:gd name="connsiteX6" fmla="*/ 1317498 w 1449976"/>
              <a:gd name="connsiteY6" fmla="*/ 1449787 h 1449787"/>
              <a:gd name="connsiteX7" fmla="*/ 132478 w 1449976"/>
              <a:gd name="connsiteY7" fmla="*/ 1449787 h 1449787"/>
              <a:gd name="connsiteX8" fmla="*/ 0 w 1449976"/>
              <a:gd name="connsiteY8" fmla="*/ 1317309 h 144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76" h="1449787">
                <a:moveTo>
                  <a:pt x="0" y="1317309"/>
                </a:moveTo>
                <a:lnTo>
                  <a:pt x="0" y="132478"/>
                </a:lnTo>
                <a:cubicBezTo>
                  <a:pt x="0" y="49585"/>
                  <a:pt x="49774" y="0"/>
                  <a:pt x="132478" y="0"/>
                </a:cubicBezTo>
                <a:lnTo>
                  <a:pt x="1317498" y="0"/>
                </a:lnTo>
                <a:cubicBezTo>
                  <a:pt x="1400297" y="0"/>
                  <a:pt x="1449977" y="49679"/>
                  <a:pt x="1449977" y="132478"/>
                </a:cubicBezTo>
                <a:lnTo>
                  <a:pt x="1449977" y="1317309"/>
                </a:lnTo>
                <a:cubicBezTo>
                  <a:pt x="1449977" y="1400202"/>
                  <a:pt x="1400202" y="1449787"/>
                  <a:pt x="1317498" y="1449787"/>
                </a:cubicBezTo>
                <a:lnTo>
                  <a:pt x="132478" y="1449787"/>
                </a:lnTo>
                <a:cubicBezTo>
                  <a:pt x="49679" y="1449787"/>
                  <a:pt x="0" y="1400108"/>
                  <a:pt x="0" y="1317309"/>
                </a:cubicBezTo>
              </a:path>
            </a:pathLst>
          </a:custGeom>
          <a:solidFill>
            <a:schemeClr val="bg1"/>
          </a:solidFill>
          <a:ln w="9463" cap="flat">
            <a:noFill/>
            <a:prstDash val="solid"/>
            <a:miter/>
          </a:ln>
        </p:spPr>
        <p:txBody>
          <a:bodyPr rtlCol="0" anchor="ctr"/>
          <a:lstStyle/>
          <a:p>
            <a:endParaRPr lang="en-US" dirty="0"/>
          </a:p>
        </p:txBody>
      </p:sp>
      <p:sp>
        <p:nvSpPr>
          <p:cNvPr id="7" name="Title 1">
            <a:extLst>
              <a:ext uri="{FF2B5EF4-FFF2-40B4-BE49-F238E27FC236}">
                <a16:creationId xmlns:a16="http://schemas.microsoft.com/office/drawing/2014/main" id="{A5562674-39F5-9848-93FD-C54021CF6D9A}"/>
              </a:ext>
            </a:extLst>
          </p:cNvPr>
          <p:cNvSpPr>
            <a:spLocks noGrp="1"/>
          </p:cNvSpPr>
          <p:nvPr>
            <p:ph type="ctrTitle" hasCustomPrompt="1"/>
          </p:nvPr>
        </p:nvSpPr>
        <p:spPr>
          <a:xfrm>
            <a:off x="758615" y="778622"/>
            <a:ext cx="3454913" cy="2387600"/>
          </a:xfrm>
        </p:spPr>
        <p:txBody>
          <a:bodyPr anchor="t">
            <a:noAutofit/>
          </a:bodyPr>
          <a:lstStyle>
            <a:lvl1pPr algn="l">
              <a:defRPr sz="4000">
                <a:solidFill>
                  <a:schemeClr val="tx2"/>
                </a:solidFill>
              </a:defRPr>
            </a:lvl1pPr>
          </a:lstStyle>
          <a:p>
            <a:r>
              <a:rPr lang="en-GB" dirty="0"/>
              <a:t>Full screen divider slide title here</a:t>
            </a:r>
            <a:endParaRPr lang="en-US" dirty="0"/>
          </a:p>
        </p:txBody>
      </p:sp>
      <p:sp>
        <p:nvSpPr>
          <p:cNvPr id="8" name="Slide Number Placeholder 10">
            <a:extLst>
              <a:ext uri="{FF2B5EF4-FFF2-40B4-BE49-F238E27FC236}">
                <a16:creationId xmlns:a16="http://schemas.microsoft.com/office/drawing/2014/main" id="{802C1740-45C2-9842-A458-275468AF3498}"/>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4191476104"/>
      </p:ext>
    </p:extLst>
  </p:cSld>
  <p:clrMapOvr>
    <a:masterClrMapping/>
  </p:clrMapOvr>
  <p:extLst>
    <p:ext uri="{DCECCB84-F9BA-43D5-87BE-67443E8EF086}">
      <p15:sldGuideLst xmlns:p15="http://schemas.microsoft.com/office/powerpoint/2012/main">
        <p15:guide id="1" pos="474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45E2FA5-F759-C241-8E4A-CE782D6CCEAC}"/>
              </a:ext>
            </a:extLst>
          </p:cNvPr>
          <p:cNvSpPr>
            <a:spLocks noGrp="1"/>
          </p:cNvSpPr>
          <p:nvPr>
            <p:ph type="pic" sz="quarter" idx="24"/>
          </p:nvPr>
        </p:nvSpPr>
        <p:spPr>
          <a:xfrm>
            <a:off x="0" y="0"/>
            <a:ext cx="12192000" cy="6858000"/>
          </a:xfrm>
          <a:custGeom>
            <a:avLst/>
            <a:gdLst>
              <a:gd name="connsiteX0" fmla="*/ 760336 w 12192000"/>
              <a:gd name="connsiteY0" fmla="*/ 368300 h 6858000"/>
              <a:gd name="connsiteX1" fmla="*/ 371475 w 12192000"/>
              <a:gd name="connsiteY1" fmla="*/ 757160 h 6858000"/>
              <a:gd name="connsiteX2" fmla="*/ 371475 w 12192000"/>
              <a:gd name="connsiteY2" fmla="*/ 4234973 h 6858000"/>
              <a:gd name="connsiteX3" fmla="*/ 760336 w 12192000"/>
              <a:gd name="connsiteY3" fmla="*/ 4623833 h 6858000"/>
              <a:gd name="connsiteX4" fmla="*/ 4238703 w 12192000"/>
              <a:gd name="connsiteY4" fmla="*/ 4623833 h 6858000"/>
              <a:gd name="connsiteX5" fmla="*/ 4627566 w 12192000"/>
              <a:gd name="connsiteY5" fmla="*/ 4234973 h 6858000"/>
              <a:gd name="connsiteX6" fmla="*/ 4627566 w 12192000"/>
              <a:gd name="connsiteY6" fmla="*/ 757160 h 6858000"/>
              <a:gd name="connsiteX7" fmla="*/ 4238703 w 12192000"/>
              <a:gd name="connsiteY7" fmla="*/ 3683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0336" y="368300"/>
                </a:moveTo>
                <a:cubicBezTo>
                  <a:pt x="517576" y="368300"/>
                  <a:pt x="371475" y="513846"/>
                  <a:pt x="371475" y="757160"/>
                </a:cubicBezTo>
                <a:lnTo>
                  <a:pt x="371475" y="4234973"/>
                </a:lnTo>
                <a:cubicBezTo>
                  <a:pt x="371475" y="4478011"/>
                  <a:pt x="517297" y="4623833"/>
                  <a:pt x="760336" y="4623833"/>
                </a:cubicBezTo>
                <a:lnTo>
                  <a:pt x="4238703" y="4623833"/>
                </a:lnTo>
                <a:cubicBezTo>
                  <a:pt x="4481462" y="4623833"/>
                  <a:pt x="4627566" y="4478287"/>
                  <a:pt x="4627566" y="4234973"/>
                </a:cubicBezTo>
                <a:lnTo>
                  <a:pt x="4627566" y="757160"/>
                </a:lnTo>
                <a:cubicBezTo>
                  <a:pt x="4627566" y="514122"/>
                  <a:pt x="4481741" y="368300"/>
                  <a:pt x="4238703" y="368300"/>
                </a:cubicBezTo>
                <a:close/>
                <a:moveTo>
                  <a:pt x="0" y="0"/>
                </a:moveTo>
                <a:lnTo>
                  <a:pt x="12192000" y="0"/>
                </a:lnTo>
                <a:lnTo>
                  <a:pt x="12192000" y="6858000"/>
                </a:lnTo>
                <a:lnTo>
                  <a:pt x="0" y="6858000"/>
                </a:lnTo>
                <a:close/>
              </a:path>
            </a:pathLst>
          </a:custGeom>
          <a:solidFill>
            <a:schemeClr val="bg1">
              <a:lumMod val="85000"/>
            </a:schemeClr>
          </a:solidFill>
        </p:spPr>
        <p:txBody>
          <a:bodyPr wrap="square" anchor="t">
            <a:noAutofit/>
          </a:bodyPr>
          <a:lstStyle>
            <a:lvl1pPr marL="0" indent="0" algn="ctr">
              <a:buFontTx/>
              <a:buNone/>
              <a:defRPr sz="1050" b="1" i="0" baseline="0">
                <a:solidFill>
                  <a:srgbClr val="2D1A46"/>
                </a:solidFill>
                <a:latin typeface="Arial" panose="020B0604020202020204" pitchFamily="34" charset="0"/>
                <a:cs typeface="Arial" panose="020B0604020202020204" pitchFamily="34" charset="0"/>
              </a:defRPr>
            </a:lvl1pPr>
          </a:lstStyle>
          <a:p>
            <a:endParaRPr lang="en-US" dirty="0"/>
          </a:p>
          <a:p>
            <a:r>
              <a:rPr lang="en-US" dirty="0"/>
              <a:t>Click icon to insert image</a:t>
            </a:r>
          </a:p>
        </p:txBody>
      </p:sp>
      <p:sp>
        <p:nvSpPr>
          <p:cNvPr id="14" name="Title 1">
            <a:extLst>
              <a:ext uri="{FF2B5EF4-FFF2-40B4-BE49-F238E27FC236}">
                <a16:creationId xmlns:a16="http://schemas.microsoft.com/office/drawing/2014/main" id="{6079532B-A297-B84E-8CF1-12062C32AAE0}"/>
              </a:ext>
            </a:extLst>
          </p:cNvPr>
          <p:cNvSpPr>
            <a:spLocks noGrp="1"/>
          </p:cNvSpPr>
          <p:nvPr>
            <p:ph type="ctrTitle" hasCustomPrompt="1"/>
          </p:nvPr>
        </p:nvSpPr>
        <p:spPr>
          <a:xfrm>
            <a:off x="758615" y="778622"/>
            <a:ext cx="3454913" cy="2387600"/>
          </a:xfrm>
        </p:spPr>
        <p:txBody>
          <a:bodyPr anchor="t">
            <a:noAutofit/>
          </a:bodyPr>
          <a:lstStyle>
            <a:lvl1pPr algn="l">
              <a:defRPr sz="4000">
                <a:solidFill>
                  <a:schemeClr val="bg1"/>
                </a:solidFill>
              </a:defRPr>
            </a:lvl1pPr>
          </a:lstStyle>
          <a:p>
            <a:r>
              <a:rPr lang="en-GB" dirty="0"/>
              <a:t>Full screen divider slide title here</a:t>
            </a:r>
            <a:endParaRPr lang="en-US" dirty="0"/>
          </a:p>
        </p:txBody>
      </p:sp>
      <p:sp>
        <p:nvSpPr>
          <p:cNvPr id="5" name="Slide Number Placeholder 10">
            <a:extLst>
              <a:ext uri="{FF2B5EF4-FFF2-40B4-BE49-F238E27FC236}">
                <a16:creationId xmlns:a16="http://schemas.microsoft.com/office/drawing/2014/main" id="{DF1F8984-7018-5847-BBB6-A8CBB57CCF9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353073064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tx2"/>
        </a:solidFill>
        <a:effectLst/>
      </p:bgPr>
    </p:b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A1FFF979-FC8C-544B-A304-E267F70D9B6E}"/>
              </a:ext>
            </a:extLst>
          </p:cNvPr>
          <p:cNvSpPr/>
          <p:nvPr userDrawn="1"/>
        </p:nvSpPr>
        <p:spPr>
          <a:xfrm>
            <a:off x="1" y="-1"/>
            <a:ext cx="11820524" cy="5545683"/>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chemeClr val="bg1"/>
          </a:solidFill>
          <a:ln w="85165" cap="flat">
            <a:noFill/>
            <a:prstDash val="solid"/>
            <a:miter/>
          </a:ln>
        </p:spPr>
        <p:txBody>
          <a:bodyPr rtlCol="0" anchor="ctr"/>
          <a:lstStyle/>
          <a:p>
            <a:endParaRPr lang="en-US"/>
          </a:p>
        </p:txBody>
      </p:sp>
      <p:pic>
        <p:nvPicPr>
          <p:cNvPr id="14" name="Graphic 13">
            <a:extLst>
              <a:ext uri="{FF2B5EF4-FFF2-40B4-BE49-F238E27FC236}">
                <a16:creationId xmlns:a16="http://schemas.microsoft.com/office/drawing/2014/main" id="{9E627D9F-DBEA-3943-94D6-ED41B64CA6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9" name="Title 1">
            <a:extLst>
              <a:ext uri="{FF2B5EF4-FFF2-40B4-BE49-F238E27FC236}">
                <a16:creationId xmlns:a16="http://schemas.microsoft.com/office/drawing/2014/main" id="{7D9889C4-907D-0544-8FC2-D98AAC17EC85}"/>
              </a:ext>
            </a:extLst>
          </p:cNvPr>
          <p:cNvSpPr>
            <a:spLocks noGrp="1"/>
          </p:cNvSpPr>
          <p:nvPr>
            <p:ph type="ctrTitle" hasCustomPrompt="1"/>
          </p:nvPr>
        </p:nvSpPr>
        <p:spPr>
          <a:xfrm>
            <a:off x="387069" y="1851809"/>
            <a:ext cx="9144000" cy="681093"/>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20" name="Subtitle 2">
            <a:extLst>
              <a:ext uri="{FF2B5EF4-FFF2-40B4-BE49-F238E27FC236}">
                <a16:creationId xmlns:a16="http://schemas.microsoft.com/office/drawing/2014/main" id="{AF46A09D-1346-D34C-BC8C-A7485F5DA1AA}"/>
              </a:ext>
            </a:extLst>
          </p:cNvPr>
          <p:cNvSpPr>
            <a:spLocks noGrp="1"/>
          </p:cNvSpPr>
          <p:nvPr>
            <p:ph type="subTitle" idx="1" hasCustomPrompt="1"/>
          </p:nvPr>
        </p:nvSpPr>
        <p:spPr>
          <a:xfrm>
            <a:off x="387069" y="2589100"/>
            <a:ext cx="9144000" cy="1655762"/>
          </a:xfrm>
        </p:spPr>
        <p:txBody>
          <a:bodyPr anchor="t">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7" name="TextBox 6">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9129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45E2FA5-F759-C241-8E4A-CE782D6CCEAC}"/>
              </a:ext>
            </a:extLst>
          </p:cNvPr>
          <p:cNvSpPr>
            <a:spLocks noGrp="1"/>
          </p:cNvSpPr>
          <p:nvPr>
            <p:ph type="pic" sz="quarter" idx="24"/>
          </p:nvPr>
        </p:nvSpPr>
        <p:spPr>
          <a:xfrm>
            <a:off x="0" y="0"/>
            <a:ext cx="12192000" cy="6858000"/>
          </a:xfrm>
          <a:custGeom>
            <a:avLst/>
            <a:gdLst>
              <a:gd name="connsiteX0" fmla="*/ 760336 w 12192000"/>
              <a:gd name="connsiteY0" fmla="*/ 368300 h 6858000"/>
              <a:gd name="connsiteX1" fmla="*/ 371475 w 12192000"/>
              <a:gd name="connsiteY1" fmla="*/ 757160 h 6858000"/>
              <a:gd name="connsiteX2" fmla="*/ 371475 w 12192000"/>
              <a:gd name="connsiteY2" fmla="*/ 4234973 h 6858000"/>
              <a:gd name="connsiteX3" fmla="*/ 760336 w 12192000"/>
              <a:gd name="connsiteY3" fmla="*/ 4623833 h 6858000"/>
              <a:gd name="connsiteX4" fmla="*/ 4238703 w 12192000"/>
              <a:gd name="connsiteY4" fmla="*/ 4623833 h 6858000"/>
              <a:gd name="connsiteX5" fmla="*/ 4627566 w 12192000"/>
              <a:gd name="connsiteY5" fmla="*/ 4234973 h 6858000"/>
              <a:gd name="connsiteX6" fmla="*/ 4627566 w 12192000"/>
              <a:gd name="connsiteY6" fmla="*/ 757160 h 6858000"/>
              <a:gd name="connsiteX7" fmla="*/ 4238703 w 12192000"/>
              <a:gd name="connsiteY7" fmla="*/ 3683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0336" y="368300"/>
                </a:moveTo>
                <a:cubicBezTo>
                  <a:pt x="517576" y="368300"/>
                  <a:pt x="371475" y="513846"/>
                  <a:pt x="371475" y="757160"/>
                </a:cubicBezTo>
                <a:lnTo>
                  <a:pt x="371475" y="4234973"/>
                </a:lnTo>
                <a:cubicBezTo>
                  <a:pt x="371475" y="4478011"/>
                  <a:pt x="517297" y="4623833"/>
                  <a:pt x="760336" y="4623833"/>
                </a:cubicBezTo>
                <a:lnTo>
                  <a:pt x="4238703" y="4623833"/>
                </a:lnTo>
                <a:cubicBezTo>
                  <a:pt x="4481462" y="4623833"/>
                  <a:pt x="4627566" y="4478287"/>
                  <a:pt x="4627566" y="4234973"/>
                </a:cubicBezTo>
                <a:lnTo>
                  <a:pt x="4627566" y="757160"/>
                </a:lnTo>
                <a:cubicBezTo>
                  <a:pt x="4627566" y="514122"/>
                  <a:pt x="4481741" y="368300"/>
                  <a:pt x="4238703" y="368300"/>
                </a:cubicBezTo>
                <a:close/>
                <a:moveTo>
                  <a:pt x="0" y="0"/>
                </a:moveTo>
                <a:lnTo>
                  <a:pt x="12192000" y="0"/>
                </a:lnTo>
                <a:lnTo>
                  <a:pt x="12192000" y="6858000"/>
                </a:lnTo>
                <a:lnTo>
                  <a:pt x="0" y="6858000"/>
                </a:lnTo>
                <a:close/>
              </a:path>
            </a:pathLst>
          </a:custGeom>
          <a:solidFill>
            <a:schemeClr val="bg1">
              <a:lumMod val="85000"/>
            </a:schemeClr>
          </a:solidFill>
        </p:spPr>
        <p:txBody>
          <a:bodyPr wrap="square" anchor="t">
            <a:noAutofit/>
          </a:bodyPr>
          <a:lstStyle>
            <a:lvl1pPr marL="0" indent="0" algn="ctr">
              <a:buFontTx/>
              <a:buNone/>
              <a:defRPr sz="1050" b="1" i="0" baseline="0">
                <a:solidFill>
                  <a:srgbClr val="2D1A46"/>
                </a:solidFill>
                <a:latin typeface="Arial" panose="020B0604020202020204" pitchFamily="34" charset="0"/>
                <a:cs typeface="Arial" panose="020B0604020202020204" pitchFamily="34" charset="0"/>
              </a:defRPr>
            </a:lvl1pPr>
          </a:lstStyle>
          <a:p>
            <a:endParaRPr lang="en-US" dirty="0"/>
          </a:p>
          <a:p>
            <a:r>
              <a:rPr lang="en-US" dirty="0"/>
              <a:t>Click icon to insert image</a:t>
            </a:r>
          </a:p>
        </p:txBody>
      </p:sp>
      <p:sp>
        <p:nvSpPr>
          <p:cNvPr id="14" name="Title 1">
            <a:extLst>
              <a:ext uri="{FF2B5EF4-FFF2-40B4-BE49-F238E27FC236}">
                <a16:creationId xmlns:a16="http://schemas.microsoft.com/office/drawing/2014/main" id="{6079532B-A297-B84E-8CF1-12062C32AAE0}"/>
              </a:ext>
            </a:extLst>
          </p:cNvPr>
          <p:cNvSpPr>
            <a:spLocks noGrp="1"/>
          </p:cNvSpPr>
          <p:nvPr>
            <p:ph type="ctrTitle" hasCustomPrompt="1"/>
          </p:nvPr>
        </p:nvSpPr>
        <p:spPr>
          <a:xfrm>
            <a:off x="758615" y="778622"/>
            <a:ext cx="3454913" cy="2387600"/>
          </a:xfrm>
        </p:spPr>
        <p:txBody>
          <a:bodyPr anchor="t">
            <a:noAutofit/>
          </a:bodyPr>
          <a:lstStyle>
            <a:lvl1pPr algn="l">
              <a:defRPr sz="4000">
                <a:solidFill>
                  <a:schemeClr val="tx2"/>
                </a:solidFill>
              </a:defRPr>
            </a:lvl1pPr>
          </a:lstStyle>
          <a:p>
            <a:r>
              <a:rPr lang="en-GB" dirty="0"/>
              <a:t>Full screen divider slide title here</a:t>
            </a:r>
            <a:endParaRPr lang="en-US" dirty="0"/>
          </a:p>
        </p:txBody>
      </p:sp>
      <p:sp>
        <p:nvSpPr>
          <p:cNvPr id="5" name="Slide Number Placeholder 10">
            <a:extLst>
              <a:ext uri="{FF2B5EF4-FFF2-40B4-BE49-F238E27FC236}">
                <a16:creationId xmlns:a16="http://schemas.microsoft.com/office/drawing/2014/main" id="{DF1F8984-7018-5847-BBB6-A8CBB57CCF9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307786378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rge statem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1D84F1-9048-C642-B7D2-AB733A6A93B8}"/>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2" name="Title 1">
            <a:extLst>
              <a:ext uri="{FF2B5EF4-FFF2-40B4-BE49-F238E27FC236}">
                <a16:creationId xmlns:a16="http://schemas.microsoft.com/office/drawing/2014/main" id="{B0F5CB5C-5A43-7A4B-8E7D-77614D51C393}"/>
              </a:ext>
            </a:extLst>
          </p:cNvPr>
          <p:cNvSpPr>
            <a:spLocks noGrp="1"/>
          </p:cNvSpPr>
          <p:nvPr>
            <p:ph type="title" hasCustomPrompt="1"/>
          </p:nvPr>
        </p:nvSpPr>
        <p:spPr>
          <a:xfrm>
            <a:off x="371475" y="368301"/>
            <a:ext cx="8730297" cy="3060699"/>
          </a:xfrm>
        </p:spPr>
        <p:txBody>
          <a:bodyPr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5400">
                <a:solidFill>
                  <a:schemeClr val="bg1"/>
                </a:solidFill>
              </a:defRPr>
            </a:lvl1pPr>
          </a:lstStyle>
          <a:p>
            <a:r>
              <a:rPr lang="en-GB" dirty="0"/>
              <a:t>“Large statement goes here </a:t>
            </a:r>
            <a:r>
              <a:rPr lang="en-GB" dirty="0" err="1"/>
              <a:t>dolor</a:t>
            </a:r>
            <a:r>
              <a:rPr lang="en-GB" dirty="0"/>
              <a:t> </a:t>
            </a:r>
            <a:r>
              <a:rPr lang="en-GB" dirty="0" err="1"/>
              <a:t>uttel</a:t>
            </a:r>
            <a:r>
              <a:rPr lang="en-GB" dirty="0"/>
              <a:t> </a:t>
            </a:r>
            <a:r>
              <a:rPr lang="en-GB" dirty="0" err="1"/>
              <a:t>ett</a:t>
            </a:r>
            <a:r>
              <a:rPr lang="en-GB" dirty="0"/>
              <a:t>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uat</a:t>
            </a:r>
            <a:r>
              <a:rPr lang="en-GB" dirty="0"/>
              <a:t>”</a:t>
            </a:r>
            <a:endParaRPr lang="en-US" dirty="0"/>
          </a:p>
        </p:txBody>
      </p:sp>
      <p:sp>
        <p:nvSpPr>
          <p:cNvPr id="14" name="Text Placeholder 4">
            <a:extLst>
              <a:ext uri="{FF2B5EF4-FFF2-40B4-BE49-F238E27FC236}">
                <a16:creationId xmlns:a16="http://schemas.microsoft.com/office/drawing/2014/main" id="{87D39E06-C6AE-6140-B2D5-28CC35AC501B}"/>
              </a:ext>
            </a:extLst>
          </p:cNvPr>
          <p:cNvSpPr>
            <a:spLocks noGrp="1"/>
          </p:cNvSpPr>
          <p:nvPr>
            <p:ph type="body" sz="quarter" idx="10" hasCustomPrompt="1"/>
          </p:nvPr>
        </p:nvSpPr>
        <p:spPr>
          <a:xfrm>
            <a:off x="371475" y="3743390"/>
            <a:ext cx="8730297" cy="462851"/>
          </a:xfrm>
        </p:spPr>
        <p:txBody>
          <a:bodyPr>
            <a:noAutofit/>
          </a:bodyPr>
          <a:lstStyle>
            <a:lvl1pPr marL="0" indent="0">
              <a:buFontTx/>
              <a:buNone/>
              <a:defRPr sz="2400">
                <a:solidFill>
                  <a:schemeClr val="accent4"/>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Edward Sample, </a:t>
            </a:r>
            <a:r>
              <a:rPr lang="en-GB" dirty="0" err="1"/>
              <a:t>SampleCo</a:t>
            </a:r>
            <a:endParaRPr lang="en-GB" dirty="0"/>
          </a:p>
          <a:p>
            <a:pPr lvl="0"/>
            <a:endParaRPr lang="en-GB" dirty="0"/>
          </a:p>
        </p:txBody>
      </p:sp>
      <p:sp>
        <p:nvSpPr>
          <p:cNvPr id="12" name="Text Placeholder 4">
            <a:extLst>
              <a:ext uri="{FF2B5EF4-FFF2-40B4-BE49-F238E27FC236}">
                <a16:creationId xmlns:a16="http://schemas.microsoft.com/office/drawing/2014/main" id="{3CB18722-D98D-884A-A553-A67C9BD091FE}"/>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3" name="Graphic 12">
            <a:extLst>
              <a:ext uri="{FF2B5EF4-FFF2-40B4-BE49-F238E27FC236}">
                <a16:creationId xmlns:a16="http://schemas.microsoft.com/office/drawing/2014/main" id="{A8FA2486-90F9-F245-9BC8-9B760DE831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8" name="Slide Number Placeholder 10">
            <a:extLst>
              <a:ext uri="{FF2B5EF4-FFF2-40B4-BE49-F238E27FC236}">
                <a16:creationId xmlns:a16="http://schemas.microsoft.com/office/drawing/2014/main" id="{ADE530E3-E10C-674E-891F-DFFA4B8FD7D6}"/>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36302475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statement 2">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D9669D3-36A4-7343-9FEF-173E57216DB1}"/>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6" name="Title 1">
            <a:extLst>
              <a:ext uri="{FF2B5EF4-FFF2-40B4-BE49-F238E27FC236}">
                <a16:creationId xmlns:a16="http://schemas.microsoft.com/office/drawing/2014/main" id="{DF2EBF29-46A0-9940-93A0-6B6EA5067CDC}"/>
              </a:ext>
            </a:extLst>
          </p:cNvPr>
          <p:cNvSpPr>
            <a:spLocks noGrp="1"/>
          </p:cNvSpPr>
          <p:nvPr>
            <p:ph type="title" hasCustomPrompt="1"/>
          </p:nvPr>
        </p:nvSpPr>
        <p:spPr>
          <a:xfrm>
            <a:off x="371475" y="368301"/>
            <a:ext cx="8730297" cy="3060699"/>
          </a:xfrm>
        </p:spPr>
        <p:txBody>
          <a:bodyPr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5400">
                <a:solidFill>
                  <a:schemeClr val="tx2"/>
                </a:solidFill>
              </a:defRPr>
            </a:lvl1pPr>
          </a:lstStyle>
          <a:p>
            <a:r>
              <a:rPr lang="en-GB" dirty="0"/>
              <a:t>“Large statement goes here </a:t>
            </a:r>
            <a:r>
              <a:rPr lang="en-GB" dirty="0" err="1"/>
              <a:t>dolor</a:t>
            </a:r>
            <a:r>
              <a:rPr lang="en-GB" dirty="0"/>
              <a:t> </a:t>
            </a:r>
            <a:r>
              <a:rPr lang="en-GB" dirty="0" err="1"/>
              <a:t>uttel</a:t>
            </a:r>
            <a:r>
              <a:rPr lang="en-GB" dirty="0"/>
              <a:t> </a:t>
            </a:r>
            <a:r>
              <a:rPr lang="en-GB" dirty="0" err="1"/>
              <a:t>ett</a:t>
            </a:r>
            <a:r>
              <a:rPr lang="en-GB" dirty="0"/>
              <a:t>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uat</a:t>
            </a:r>
            <a:r>
              <a:rPr lang="en-GB" dirty="0"/>
              <a:t>”</a:t>
            </a:r>
            <a:endParaRPr lang="en-US" dirty="0"/>
          </a:p>
        </p:txBody>
      </p:sp>
      <p:sp>
        <p:nvSpPr>
          <p:cNvPr id="9" name="Text Placeholder 4">
            <a:extLst>
              <a:ext uri="{FF2B5EF4-FFF2-40B4-BE49-F238E27FC236}">
                <a16:creationId xmlns:a16="http://schemas.microsoft.com/office/drawing/2014/main" id="{65B4A3C6-3B50-F64A-9CF6-D605E913B549}"/>
              </a:ext>
            </a:extLst>
          </p:cNvPr>
          <p:cNvSpPr>
            <a:spLocks noGrp="1"/>
          </p:cNvSpPr>
          <p:nvPr>
            <p:ph type="body" sz="quarter" idx="10" hasCustomPrompt="1"/>
          </p:nvPr>
        </p:nvSpPr>
        <p:spPr>
          <a:xfrm>
            <a:off x="371475" y="3743390"/>
            <a:ext cx="8730297" cy="462851"/>
          </a:xfrm>
        </p:spPr>
        <p:txBody>
          <a:bodyPr>
            <a:noAutofit/>
          </a:bodyPr>
          <a:lstStyle>
            <a:lvl1pPr marL="0" indent="0">
              <a:buFontTx/>
              <a:buNone/>
              <a:defRPr sz="2400">
                <a:solidFill>
                  <a:schemeClr val="tx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Edward Sample, </a:t>
            </a:r>
            <a:r>
              <a:rPr lang="en-GB" dirty="0" err="1"/>
              <a:t>SampleCo</a:t>
            </a:r>
            <a:endParaRPr lang="en-GB" dirty="0"/>
          </a:p>
          <a:p>
            <a:pPr lvl="0"/>
            <a:endParaRPr lang="en-GB" dirty="0"/>
          </a:p>
        </p:txBody>
      </p:sp>
      <p:sp>
        <p:nvSpPr>
          <p:cNvPr id="10" name="Slide Number Placeholder 10">
            <a:extLst>
              <a:ext uri="{FF2B5EF4-FFF2-40B4-BE49-F238E27FC236}">
                <a16:creationId xmlns:a16="http://schemas.microsoft.com/office/drawing/2014/main" id="{5FFC2F9E-C0D0-B54B-BC4B-151B983EFAF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2918283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CF2FE6D-CEA2-3A41-AE98-F377514AEBD1}"/>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a:solidFill>
                  <a:schemeClr val="accent1"/>
                </a:solidFill>
              </a:defRPr>
            </a:lvl1pPr>
          </a:lstStyle>
          <a:p>
            <a:r>
              <a:rPr lang="en-GB" dirty="0"/>
              <a:t>Agenda</a:t>
            </a:r>
            <a:endParaRPr lang="en-US" dirty="0"/>
          </a:p>
        </p:txBody>
      </p:sp>
      <p:sp>
        <p:nvSpPr>
          <p:cNvPr id="12" name="Text Placeholder 5">
            <a:extLst>
              <a:ext uri="{FF2B5EF4-FFF2-40B4-BE49-F238E27FC236}">
                <a16:creationId xmlns:a16="http://schemas.microsoft.com/office/drawing/2014/main" id="{C66EB012-D20A-BB47-A49A-FC6F10E33C8C}"/>
              </a:ext>
            </a:extLst>
          </p:cNvPr>
          <p:cNvSpPr>
            <a:spLocks noGrp="1"/>
          </p:cNvSpPr>
          <p:nvPr>
            <p:ph type="body" sz="quarter" idx="26" hasCustomPrompt="1"/>
          </p:nvPr>
        </p:nvSpPr>
        <p:spPr>
          <a:xfrm>
            <a:off x="371475" y="1358121"/>
            <a:ext cx="10943146" cy="4469629"/>
          </a:xfrm>
        </p:spPr>
        <p:txBody>
          <a:bodyPr>
            <a:noAutofit/>
          </a:bodyPr>
          <a:lstStyle>
            <a:lvl1pPr marL="514350" indent="-514350">
              <a:spcBef>
                <a:spcPts val="1000"/>
              </a:spcBef>
              <a:buClr>
                <a:schemeClr val="accent6"/>
              </a:buClr>
              <a:buFont typeface="+mj-lt"/>
              <a:buAutoNum type="arabicPeriod"/>
              <a:tabLst/>
              <a:defRPr sz="2800" b="0" i="0">
                <a:solidFill>
                  <a:schemeClr val="tx2"/>
                </a:solidFill>
                <a:latin typeface="Arial" panose="020B0604020202020204" pitchFamily="34" charset="0"/>
                <a:cs typeface="Arial"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a:t>
            </a:r>
            <a:r>
              <a:rPr lang="en-GB" dirty="0"/>
              <a:t> </a:t>
            </a:r>
          </a:p>
          <a:p>
            <a:pPr lvl="0"/>
            <a:r>
              <a:rPr lang="en-GB" dirty="0"/>
              <a:t>Duis </a:t>
            </a:r>
            <a:r>
              <a:rPr lang="en-GB" dirty="0" err="1"/>
              <a:t>aute</a:t>
            </a:r>
            <a:r>
              <a:rPr lang="en-GB" dirty="0"/>
              <a:t> </a:t>
            </a:r>
            <a:r>
              <a:rPr lang="en-GB" dirty="0" err="1"/>
              <a:t>irure</a:t>
            </a:r>
            <a:r>
              <a:rPr lang="en-GB" dirty="0"/>
              <a:t> </a:t>
            </a:r>
            <a:r>
              <a:rPr lang="en-GB" dirty="0" err="1"/>
              <a:t>dolor</a:t>
            </a:r>
            <a:r>
              <a:rPr lang="en-GB" dirty="0"/>
              <a:t> in Lorem ipsum </a:t>
            </a:r>
            <a:r>
              <a:rPr lang="en-GB" dirty="0" err="1"/>
              <a:t>dolor</a:t>
            </a:r>
            <a:r>
              <a:rPr lang="en-GB" dirty="0"/>
              <a:t> sit</a:t>
            </a:r>
          </a:p>
          <a:p>
            <a:pPr lvl="0"/>
            <a:r>
              <a:rPr lang="en-GB" dirty="0"/>
              <a:t>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a:t>
            </a:r>
            <a:r>
              <a:rPr lang="en-GB" dirty="0"/>
              <a:t> </a:t>
            </a:r>
          </a:p>
          <a:p>
            <a:pPr lvl="0"/>
            <a:endParaRPr lang="en-GB" dirty="0"/>
          </a:p>
        </p:txBody>
      </p:sp>
      <p:sp>
        <p:nvSpPr>
          <p:cNvPr id="11" name="Text Placeholder 4">
            <a:extLst>
              <a:ext uri="{FF2B5EF4-FFF2-40B4-BE49-F238E27FC236}">
                <a16:creationId xmlns:a16="http://schemas.microsoft.com/office/drawing/2014/main" id="{E40B6CF8-AE9A-BA44-86B0-87AF9A2207A9}"/>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9" name="Slide Number Placeholder 10">
            <a:extLst>
              <a:ext uri="{FF2B5EF4-FFF2-40B4-BE49-F238E27FC236}">
                <a16:creationId xmlns:a16="http://schemas.microsoft.com/office/drawing/2014/main" id="{FA8BF84A-05B5-CD49-94D2-C64E04BA70D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185483672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209794-073C-FB42-8B93-16074CA765DF}"/>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 name="Text Placeholder 4">
            <a:extLst>
              <a:ext uri="{FF2B5EF4-FFF2-40B4-BE49-F238E27FC236}">
                <a16:creationId xmlns:a16="http://schemas.microsoft.com/office/drawing/2014/main" id="{9AACCF21-33DF-CA48-B26F-F0681135B648}"/>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4" name="Graphic 13">
            <a:extLst>
              <a:ext uri="{FF2B5EF4-FFF2-40B4-BE49-F238E27FC236}">
                <a16:creationId xmlns:a16="http://schemas.microsoft.com/office/drawing/2014/main" id="{EE224959-216B-8A47-A7F1-A5FFF4621CE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8" name="Text Placeholder 5">
            <a:extLst>
              <a:ext uri="{FF2B5EF4-FFF2-40B4-BE49-F238E27FC236}">
                <a16:creationId xmlns:a16="http://schemas.microsoft.com/office/drawing/2014/main" id="{C371035E-988C-504B-B3C6-7B4D5DFCAA05}"/>
              </a:ext>
            </a:extLst>
          </p:cNvPr>
          <p:cNvSpPr>
            <a:spLocks noGrp="1"/>
          </p:cNvSpPr>
          <p:nvPr>
            <p:ph type="body" sz="quarter" idx="26" hasCustomPrompt="1"/>
          </p:nvPr>
        </p:nvSpPr>
        <p:spPr>
          <a:xfrm>
            <a:off x="371475" y="1358121"/>
            <a:ext cx="10943146" cy="4469629"/>
          </a:xfrm>
        </p:spPr>
        <p:txBody>
          <a:bodyPr anchor="t">
            <a:noAutofit/>
          </a:bodyPr>
          <a:lstStyle>
            <a:lvl1pPr marL="514350" indent="-514350">
              <a:spcBef>
                <a:spcPts val="1000"/>
              </a:spcBef>
              <a:buClr>
                <a:schemeClr val="accent4"/>
              </a:buClr>
              <a:buFont typeface="+mj-lt"/>
              <a:buAutoNum type="arabicPeriod"/>
              <a:tabLst/>
              <a:defRPr sz="2800" b="0" i="0">
                <a:solidFill>
                  <a:schemeClr val="bg1"/>
                </a:solidFill>
                <a:latin typeface="Arial" panose="020B0604020202020204" pitchFamily="34" charset="0"/>
                <a:cs typeface="Arial"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a:t>
            </a:r>
            <a:r>
              <a:rPr lang="en-GB" dirty="0"/>
              <a:t> </a:t>
            </a:r>
          </a:p>
          <a:p>
            <a:pPr lvl="0"/>
            <a:r>
              <a:rPr lang="en-GB" dirty="0"/>
              <a:t>Duis </a:t>
            </a:r>
            <a:r>
              <a:rPr lang="en-GB" dirty="0" err="1"/>
              <a:t>aute</a:t>
            </a:r>
            <a:r>
              <a:rPr lang="en-GB" dirty="0"/>
              <a:t> </a:t>
            </a:r>
            <a:r>
              <a:rPr lang="en-GB" dirty="0" err="1"/>
              <a:t>irure</a:t>
            </a:r>
            <a:r>
              <a:rPr lang="en-GB" dirty="0"/>
              <a:t> </a:t>
            </a:r>
            <a:r>
              <a:rPr lang="en-GB" dirty="0" err="1"/>
              <a:t>dolor</a:t>
            </a:r>
            <a:r>
              <a:rPr lang="en-GB" dirty="0"/>
              <a:t> in Lorem ipsum </a:t>
            </a:r>
            <a:r>
              <a:rPr lang="en-GB" dirty="0" err="1"/>
              <a:t>dolor</a:t>
            </a:r>
            <a:r>
              <a:rPr lang="en-GB" dirty="0"/>
              <a:t> sit</a:t>
            </a:r>
          </a:p>
          <a:p>
            <a:pPr lvl="0"/>
            <a:r>
              <a:rPr lang="en-GB" dirty="0"/>
              <a:t>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a:t>
            </a:r>
            <a:r>
              <a:rPr lang="en-GB" dirty="0"/>
              <a:t> </a:t>
            </a:r>
          </a:p>
          <a:p>
            <a:pPr lvl="0"/>
            <a:endParaRPr lang="en-GB" dirty="0"/>
          </a:p>
        </p:txBody>
      </p:sp>
      <p:sp>
        <p:nvSpPr>
          <p:cNvPr id="10" name="Title 1">
            <a:extLst>
              <a:ext uri="{FF2B5EF4-FFF2-40B4-BE49-F238E27FC236}">
                <a16:creationId xmlns:a16="http://schemas.microsoft.com/office/drawing/2014/main" id="{C302C634-FEE5-DA48-B7B2-6D609FD61D19}"/>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a:solidFill>
                  <a:schemeClr val="bg1"/>
                </a:solidFill>
              </a:defRPr>
            </a:lvl1pPr>
          </a:lstStyle>
          <a:p>
            <a:r>
              <a:rPr lang="en-GB" dirty="0"/>
              <a:t>Agenda</a:t>
            </a:r>
            <a:endParaRPr lang="en-US" dirty="0"/>
          </a:p>
        </p:txBody>
      </p:sp>
      <p:sp>
        <p:nvSpPr>
          <p:cNvPr id="15" name="Slide Number Placeholder 10">
            <a:extLst>
              <a:ext uri="{FF2B5EF4-FFF2-40B4-BE49-F238E27FC236}">
                <a16:creationId xmlns:a16="http://schemas.microsoft.com/office/drawing/2014/main" id="{EE19D475-C3F1-9B43-8D16-FC53284C7CDC}"/>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117441640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columns 1">
    <p:spTree>
      <p:nvGrpSpPr>
        <p:cNvPr id="1" name=""/>
        <p:cNvGrpSpPr/>
        <p:nvPr/>
      </p:nvGrpSpPr>
      <p:grpSpPr>
        <a:xfrm>
          <a:off x="0" y="0"/>
          <a:ext cx="0" cy="0"/>
          <a:chOff x="0" y="0"/>
          <a:chExt cx="0" cy="0"/>
        </a:xfrm>
      </p:grpSpPr>
      <p:sp>
        <p:nvSpPr>
          <p:cNvPr id="19" name="Text Placeholder 5">
            <a:extLst>
              <a:ext uri="{FF2B5EF4-FFF2-40B4-BE49-F238E27FC236}">
                <a16:creationId xmlns:a16="http://schemas.microsoft.com/office/drawing/2014/main" id="{8F74C86D-3E71-7149-B026-35814BC5AC61}"/>
              </a:ext>
            </a:extLst>
          </p:cNvPr>
          <p:cNvSpPr>
            <a:spLocks noGrp="1"/>
          </p:cNvSpPr>
          <p:nvPr>
            <p:ph type="body" sz="quarter" idx="27" hasCustomPrompt="1"/>
          </p:nvPr>
        </p:nvSpPr>
        <p:spPr>
          <a:xfrm>
            <a:off x="371474" y="1393463"/>
            <a:ext cx="1472809" cy="1094905"/>
          </a:xfrm>
        </p:spPr>
        <p:txBody>
          <a:bodyPr>
            <a:noAutofit/>
          </a:bodyPr>
          <a:lstStyle>
            <a:lvl1pPr marL="0" indent="0">
              <a:spcBef>
                <a:spcPts val="1000"/>
              </a:spcBef>
              <a:buClr>
                <a:schemeClr val="accent5"/>
              </a:buClr>
              <a:buFontTx/>
              <a:buNone/>
              <a:tabLst/>
              <a:defRPr sz="8000" b="0" i="0">
                <a:solidFill>
                  <a:schemeClr val="tx2"/>
                </a:solidFill>
                <a:latin typeface="Arial" panose="020B0604020202020204" pitchFamily="34" charset="0"/>
                <a:cs typeface="Arial" panose="020B0604020202020204" pitchFamily="34" charset="0"/>
              </a:defRPr>
            </a:lvl1pPr>
          </a:lstStyle>
          <a:p>
            <a:pPr lvl="0"/>
            <a:r>
              <a:rPr lang="en-GB" dirty="0"/>
              <a:t>1</a:t>
            </a:r>
          </a:p>
        </p:txBody>
      </p:sp>
      <p:sp>
        <p:nvSpPr>
          <p:cNvPr id="22" name="Text Placeholder 5">
            <a:extLst>
              <a:ext uri="{FF2B5EF4-FFF2-40B4-BE49-F238E27FC236}">
                <a16:creationId xmlns:a16="http://schemas.microsoft.com/office/drawing/2014/main" id="{833CC255-BFFF-AE4D-8DF5-54A1A988B874}"/>
              </a:ext>
            </a:extLst>
          </p:cNvPr>
          <p:cNvSpPr>
            <a:spLocks noGrp="1"/>
          </p:cNvSpPr>
          <p:nvPr>
            <p:ph type="body" sz="quarter" idx="28" hasCustomPrompt="1"/>
          </p:nvPr>
        </p:nvSpPr>
        <p:spPr>
          <a:xfrm>
            <a:off x="4307778" y="1393463"/>
            <a:ext cx="1472809" cy="1094905"/>
          </a:xfrm>
        </p:spPr>
        <p:txBody>
          <a:bodyPr>
            <a:noAutofit/>
          </a:bodyPr>
          <a:lstStyle>
            <a:lvl1pPr marL="0" indent="0">
              <a:spcBef>
                <a:spcPts val="1000"/>
              </a:spcBef>
              <a:buClr>
                <a:schemeClr val="accent5"/>
              </a:buClr>
              <a:buFontTx/>
              <a:buNone/>
              <a:tabLst/>
              <a:defRPr sz="8000" b="0" i="0">
                <a:solidFill>
                  <a:schemeClr val="tx2"/>
                </a:solidFill>
                <a:latin typeface="Arial" panose="020B0604020202020204" pitchFamily="34" charset="0"/>
                <a:cs typeface="Arial" panose="020B0604020202020204" pitchFamily="34" charset="0"/>
              </a:defRPr>
            </a:lvl1pPr>
          </a:lstStyle>
          <a:p>
            <a:pPr lvl="0"/>
            <a:r>
              <a:rPr lang="en-GB" dirty="0"/>
              <a:t>2</a:t>
            </a:r>
          </a:p>
        </p:txBody>
      </p:sp>
      <p:sp>
        <p:nvSpPr>
          <p:cNvPr id="23" name="Text Placeholder 5">
            <a:extLst>
              <a:ext uri="{FF2B5EF4-FFF2-40B4-BE49-F238E27FC236}">
                <a16:creationId xmlns:a16="http://schemas.microsoft.com/office/drawing/2014/main" id="{9ABCE96D-198B-514A-846B-5B4B79DEE709}"/>
              </a:ext>
            </a:extLst>
          </p:cNvPr>
          <p:cNvSpPr>
            <a:spLocks noGrp="1"/>
          </p:cNvSpPr>
          <p:nvPr>
            <p:ph type="body" sz="quarter" idx="29" hasCustomPrompt="1"/>
          </p:nvPr>
        </p:nvSpPr>
        <p:spPr>
          <a:xfrm>
            <a:off x="8244082" y="1393463"/>
            <a:ext cx="1472809" cy="1094905"/>
          </a:xfrm>
        </p:spPr>
        <p:txBody>
          <a:bodyPr>
            <a:noAutofit/>
          </a:bodyPr>
          <a:lstStyle>
            <a:lvl1pPr marL="0" indent="0">
              <a:spcBef>
                <a:spcPts val="1000"/>
              </a:spcBef>
              <a:buClr>
                <a:schemeClr val="accent5"/>
              </a:buClr>
              <a:buFontTx/>
              <a:buNone/>
              <a:tabLst/>
              <a:defRPr sz="8000" b="0" i="0">
                <a:solidFill>
                  <a:schemeClr val="tx2"/>
                </a:solidFill>
                <a:latin typeface="Arial" panose="020B0604020202020204" pitchFamily="34" charset="0"/>
                <a:cs typeface="Arial" panose="020B0604020202020204" pitchFamily="34" charset="0"/>
              </a:defRPr>
            </a:lvl1pPr>
          </a:lstStyle>
          <a:p>
            <a:pPr lvl="0"/>
            <a:r>
              <a:rPr lang="en-GB" dirty="0"/>
              <a:t>3</a:t>
            </a:r>
          </a:p>
        </p:txBody>
      </p:sp>
      <p:sp>
        <p:nvSpPr>
          <p:cNvPr id="13" name="Text Placeholder 4">
            <a:extLst>
              <a:ext uri="{FF2B5EF4-FFF2-40B4-BE49-F238E27FC236}">
                <a16:creationId xmlns:a16="http://schemas.microsoft.com/office/drawing/2014/main" id="{A651BC44-50E2-B940-98D3-13FCC5281C85}"/>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3" name="Text Placeholder 2">
            <a:extLst>
              <a:ext uri="{FF2B5EF4-FFF2-40B4-BE49-F238E27FC236}">
                <a16:creationId xmlns:a16="http://schemas.microsoft.com/office/drawing/2014/main" id="{BA569727-AC9A-2F43-8DF8-B942C1044E63}"/>
              </a:ext>
            </a:extLst>
          </p:cNvPr>
          <p:cNvSpPr>
            <a:spLocks noGrp="1"/>
          </p:cNvSpPr>
          <p:nvPr>
            <p:ph type="body" sz="quarter" idx="36" hasCustomPrompt="1"/>
          </p:nvPr>
        </p:nvSpPr>
        <p:spPr>
          <a:xfrm>
            <a:off x="371474" y="2616954"/>
            <a:ext cx="3089770" cy="3019347"/>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9" name="Text Placeholder 2">
            <a:extLst>
              <a:ext uri="{FF2B5EF4-FFF2-40B4-BE49-F238E27FC236}">
                <a16:creationId xmlns:a16="http://schemas.microsoft.com/office/drawing/2014/main" id="{8F2F5F1B-A8B6-7B4D-89DE-3C49495C7C0C}"/>
              </a:ext>
            </a:extLst>
          </p:cNvPr>
          <p:cNvSpPr>
            <a:spLocks noGrp="1"/>
          </p:cNvSpPr>
          <p:nvPr>
            <p:ph type="body" sz="quarter" idx="39" hasCustomPrompt="1"/>
          </p:nvPr>
        </p:nvSpPr>
        <p:spPr>
          <a:xfrm>
            <a:off x="4294382" y="2616954"/>
            <a:ext cx="3089770" cy="3019347"/>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31" name="Text Placeholder 2">
            <a:extLst>
              <a:ext uri="{FF2B5EF4-FFF2-40B4-BE49-F238E27FC236}">
                <a16:creationId xmlns:a16="http://schemas.microsoft.com/office/drawing/2014/main" id="{97072E5B-384E-B241-86AB-7A10AFA1ADFB}"/>
              </a:ext>
            </a:extLst>
          </p:cNvPr>
          <p:cNvSpPr>
            <a:spLocks noGrp="1"/>
          </p:cNvSpPr>
          <p:nvPr>
            <p:ph type="body" sz="quarter" idx="40" hasCustomPrompt="1"/>
          </p:nvPr>
        </p:nvSpPr>
        <p:spPr>
          <a:xfrm>
            <a:off x="8217289" y="2616954"/>
            <a:ext cx="3089770" cy="3019347"/>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0" name="Slide Number Placeholder 10">
            <a:extLst>
              <a:ext uri="{FF2B5EF4-FFF2-40B4-BE49-F238E27FC236}">
                <a16:creationId xmlns:a16="http://schemas.microsoft.com/office/drawing/2014/main" id="{BD227800-BE2C-E045-B863-7E806DE49CAB}"/>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4" name="Title 1">
            <a:extLst>
              <a:ext uri="{FF2B5EF4-FFF2-40B4-BE49-F238E27FC236}">
                <a16:creationId xmlns:a16="http://schemas.microsoft.com/office/drawing/2014/main" id="{1CF2FE6D-CEA2-3A41-AE98-F377514AEBD1}"/>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baseline="0">
                <a:solidFill>
                  <a:schemeClr val="accent1"/>
                </a:solidFill>
              </a:defRPr>
            </a:lvl1pPr>
          </a:lstStyle>
          <a:p>
            <a:r>
              <a:rPr lang="en-GB" dirty="0"/>
              <a:t>Text only and 3 columns</a:t>
            </a:r>
            <a:endParaRPr lang="en-US" dirty="0"/>
          </a:p>
        </p:txBody>
      </p:sp>
    </p:spTree>
    <p:extLst>
      <p:ext uri="{BB962C8B-B14F-4D97-AF65-F5344CB8AC3E}">
        <p14:creationId xmlns:p14="http://schemas.microsoft.com/office/powerpoint/2010/main" val="409449522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columns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0E3747-FD76-E94A-953A-BC61BCAA753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 name="Text Placeholder 4">
            <a:extLst>
              <a:ext uri="{FF2B5EF4-FFF2-40B4-BE49-F238E27FC236}">
                <a16:creationId xmlns:a16="http://schemas.microsoft.com/office/drawing/2014/main" id="{451297CA-7AC5-5140-A795-A69F123D8330}"/>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4" name="Graphic 13">
            <a:extLst>
              <a:ext uri="{FF2B5EF4-FFF2-40B4-BE49-F238E27FC236}">
                <a16:creationId xmlns:a16="http://schemas.microsoft.com/office/drawing/2014/main" id="{933B121C-47D1-C94C-9207-E3500014867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2" name="Text Placeholder 5">
            <a:extLst>
              <a:ext uri="{FF2B5EF4-FFF2-40B4-BE49-F238E27FC236}">
                <a16:creationId xmlns:a16="http://schemas.microsoft.com/office/drawing/2014/main" id="{8DBD729B-7146-CA4D-BBC9-D72F363178E7}"/>
              </a:ext>
            </a:extLst>
          </p:cNvPr>
          <p:cNvSpPr>
            <a:spLocks noGrp="1"/>
          </p:cNvSpPr>
          <p:nvPr>
            <p:ph type="body" sz="quarter" idx="41" hasCustomPrompt="1"/>
          </p:nvPr>
        </p:nvSpPr>
        <p:spPr>
          <a:xfrm>
            <a:off x="371474" y="1393463"/>
            <a:ext cx="1472809" cy="1094905"/>
          </a:xfrm>
        </p:spPr>
        <p:txBody>
          <a:bodyPr>
            <a:noAutofit/>
          </a:bodyPr>
          <a:lstStyle>
            <a:lvl1pPr marL="0" indent="0">
              <a:spcBef>
                <a:spcPts val="1000"/>
              </a:spcBef>
              <a:buClr>
                <a:schemeClr val="accent5"/>
              </a:buClr>
              <a:buFontTx/>
              <a:buNone/>
              <a:tabLst/>
              <a:defRPr sz="8000" b="0" i="0">
                <a:solidFill>
                  <a:schemeClr val="bg1"/>
                </a:solidFill>
                <a:latin typeface="Arial" panose="020B0604020202020204" pitchFamily="34" charset="0"/>
                <a:cs typeface="Arial" panose="020B0604020202020204" pitchFamily="34" charset="0"/>
              </a:defRPr>
            </a:lvl1pPr>
          </a:lstStyle>
          <a:p>
            <a:pPr lvl="0"/>
            <a:r>
              <a:rPr lang="en-GB" dirty="0"/>
              <a:t>1</a:t>
            </a:r>
          </a:p>
        </p:txBody>
      </p:sp>
      <p:sp>
        <p:nvSpPr>
          <p:cNvPr id="15" name="Text Placeholder 5">
            <a:extLst>
              <a:ext uri="{FF2B5EF4-FFF2-40B4-BE49-F238E27FC236}">
                <a16:creationId xmlns:a16="http://schemas.microsoft.com/office/drawing/2014/main" id="{0D003666-79D1-1042-97D7-4F21C2FAAA84}"/>
              </a:ext>
            </a:extLst>
          </p:cNvPr>
          <p:cNvSpPr>
            <a:spLocks noGrp="1"/>
          </p:cNvSpPr>
          <p:nvPr>
            <p:ph type="body" sz="quarter" idx="42" hasCustomPrompt="1"/>
          </p:nvPr>
        </p:nvSpPr>
        <p:spPr>
          <a:xfrm>
            <a:off x="4307778" y="1393463"/>
            <a:ext cx="1472809" cy="1094905"/>
          </a:xfrm>
        </p:spPr>
        <p:txBody>
          <a:bodyPr>
            <a:noAutofit/>
          </a:bodyPr>
          <a:lstStyle>
            <a:lvl1pPr marL="0" indent="0">
              <a:spcBef>
                <a:spcPts val="1000"/>
              </a:spcBef>
              <a:buClr>
                <a:schemeClr val="accent5"/>
              </a:buClr>
              <a:buFontTx/>
              <a:buNone/>
              <a:tabLst/>
              <a:defRPr sz="8000" b="0" i="0">
                <a:solidFill>
                  <a:schemeClr val="bg1"/>
                </a:solidFill>
                <a:latin typeface="Arial" panose="020B0604020202020204" pitchFamily="34" charset="0"/>
                <a:cs typeface="Arial" panose="020B0604020202020204" pitchFamily="34" charset="0"/>
              </a:defRPr>
            </a:lvl1pPr>
          </a:lstStyle>
          <a:p>
            <a:pPr lvl="0"/>
            <a:r>
              <a:rPr lang="en-GB" dirty="0"/>
              <a:t>2</a:t>
            </a:r>
          </a:p>
        </p:txBody>
      </p:sp>
      <p:sp>
        <p:nvSpPr>
          <p:cNvPr id="16" name="Text Placeholder 5">
            <a:extLst>
              <a:ext uri="{FF2B5EF4-FFF2-40B4-BE49-F238E27FC236}">
                <a16:creationId xmlns:a16="http://schemas.microsoft.com/office/drawing/2014/main" id="{62967BF4-CD7B-4940-A3D8-C31528939726}"/>
              </a:ext>
            </a:extLst>
          </p:cNvPr>
          <p:cNvSpPr>
            <a:spLocks noGrp="1"/>
          </p:cNvSpPr>
          <p:nvPr>
            <p:ph type="body" sz="quarter" idx="43" hasCustomPrompt="1"/>
          </p:nvPr>
        </p:nvSpPr>
        <p:spPr>
          <a:xfrm>
            <a:off x="8244082" y="1393463"/>
            <a:ext cx="1472809" cy="1094905"/>
          </a:xfrm>
        </p:spPr>
        <p:txBody>
          <a:bodyPr>
            <a:noAutofit/>
          </a:bodyPr>
          <a:lstStyle>
            <a:lvl1pPr marL="0" indent="0">
              <a:spcBef>
                <a:spcPts val="1000"/>
              </a:spcBef>
              <a:buClr>
                <a:schemeClr val="accent5"/>
              </a:buClr>
              <a:buFontTx/>
              <a:buNone/>
              <a:tabLst/>
              <a:defRPr sz="8000" b="0" i="0">
                <a:solidFill>
                  <a:schemeClr val="bg1"/>
                </a:solidFill>
                <a:latin typeface="Arial" panose="020B0604020202020204" pitchFamily="34" charset="0"/>
                <a:cs typeface="Arial" panose="020B0604020202020204" pitchFamily="34" charset="0"/>
              </a:defRPr>
            </a:lvl1pPr>
          </a:lstStyle>
          <a:p>
            <a:pPr lvl="0"/>
            <a:r>
              <a:rPr lang="en-GB" dirty="0"/>
              <a:t>3</a:t>
            </a:r>
          </a:p>
        </p:txBody>
      </p:sp>
      <p:sp>
        <p:nvSpPr>
          <p:cNvPr id="20" name="Text Placeholder 2">
            <a:extLst>
              <a:ext uri="{FF2B5EF4-FFF2-40B4-BE49-F238E27FC236}">
                <a16:creationId xmlns:a16="http://schemas.microsoft.com/office/drawing/2014/main" id="{EB8EB743-1930-A749-9464-7E54EFC38562}"/>
              </a:ext>
            </a:extLst>
          </p:cNvPr>
          <p:cNvSpPr>
            <a:spLocks noGrp="1"/>
          </p:cNvSpPr>
          <p:nvPr>
            <p:ph type="body" sz="quarter" idx="44" hasCustomPrompt="1"/>
          </p:nvPr>
        </p:nvSpPr>
        <p:spPr>
          <a:xfrm>
            <a:off x="371474" y="2616954"/>
            <a:ext cx="3089770" cy="3019347"/>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buClr>
                <a:schemeClr val="bg1"/>
              </a:buClr>
              <a:tabLst/>
              <a:defRPr sz="1200">
                <a:solidFill>
                  <a:schemeClr val="bg1"/>
                </a:solidFill>
              </a:defRPr>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1" name="Text Placeholder 2">
            <a:extLst>
              <a:ext uri="{FF2B5EF4-FFF2-40B4-BE49-F238E27FC236}">
                <a16:creationId xmlns:a16="http://schemas.microsoft.com/office/drawing/2014/main" id="{1634B68A-CAE6-CA40-ACC4-62E9DCF1A0D4}"/>
              </a:ext>
            </a:extLst>
          </p:cNvPr>
          <p:cNvSpPr>
            <a:spLocks noGrp="1"/>
          </p:cNvSpPr>
          <p:nvPr>
            <p:ph type="body" sz="quarter" idx="45" hasCustomPrompt="1"/>
          </p:nvPr>
        </p:nvSpPr>
        <p:spPr>
          <a:xfrm>
            <a:off x="4294382" y="2616954"/>
            <a:ext cx="3089770" cy="3019347"/>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tabLst/>
              <a:defRPr sz="1200">
                <a:solidFill>
                  <a:schemeClr val="bg1"/>
                </a:solidFill>
              </a:defRPr>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6" name="Text Placeholder 2">
            <a:extLst>
              <a:ext uri="{FF2B5EF4-FFF2-40B4-BE49-F238E27FC236}">
                <a16:creationId xmlns:a16="http://schemas.microsoft.com/office/drawing/2014/main" id="{6113C4FC-7C38-4948-9BA6-1FCE1F9DFE30}"/>
              </a:ext>
            </a:extLst>
          </p:cNvPr>
          <p:cNvSpPr>
            <a:spLocks noGrp="1"/>
          </p:cNvSpPr>
          <p:nvPr>
            <p:ph type="body" sz="quarter" idx="46" hasCustomPrompt="1"/>
          </p:nvPr>
        </p:nvSpPr>
        <p:spPr>
          <a:xfrm>
            <a:off x="8217289" y="2616954"/>
            <a:ext cx="3089770" cy="3019347"/>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buClr>
                <a:schemeClr val="bg1"/>
              </a:buClr>
              <a:tabLst/>
              <a:defRPr sz="1200">
                <a:solidFill>
                  <a:schemeClr val="bg1"/>
                </a:solidFill>
              </a:defRPr>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7" name="Slide Number Placeholder 10">
            <a:extLst>
              <a:ext uri="{FF2B5EF4-FFF2-40B4-BE49-F238E27FC236}">
                <a16:creationId xmlns:a16="http://schemas.microsoft.com/office/drawing/2014/main" id="{9360D35B-BFDF-DC40-8990-D15B855E290D}"/>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7" name="Title 1">
            <a:extLst>
              <a:ext uri="{FF2B5EF4-FFF2-40B4-BE49-F238E27FC236}">
                <a16:creationId xmlns:a16="http://schemas.microsoft.com/office/drawing/2014/main" id="{C302C634-FEE5-DA48-B7B2-6D609FD61D19}"/>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baseline="0">
                <a:solidFill>
                  <a:schemeClr val="bg1"/>
                </a:solidFill>
              </a:defRPr>
            </a:lvl1pPr>
          </a:lstStyle>
          <a:p>
            <a:r>
              <a:rPr lang="en-GB" dirty="0"/>
              <a:t>Text only and 3 columns</a:t>
            </a:r>
            <a:endParaRPr lang="en-US" dirty="0"/>
          </a:p>
        </p:txBody>
      </p:sp>
    </p:spTree>
    <p:extLst>
      <p:ext uri="{BB962C8B-B14F-4D97-AF65-F5344CB8AC3E}">
        <p14:creationId xmlns:p14="http://schemas.microsoft.com/office/powerpoint/2010/main" val="289588121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x Image callouts">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44384C03-CAB4-7340-B589-BD08D16C99EB}"/>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4" name="Text Placeholder 2">
            <a:extLst>
              <a:ext uri="{FF2B5EF4-FFF2-40B4-BE49-F238E27FC236}">
                <a16:creationId xmlns:a16="http://schemas.microsoft.com/office/drawing/2014/main" id="{9A95DB50-0ADE-B34C-9875-7C2D56082417}"/>
              </a:ext>
            </a:extLst>
          </p:cNvPr>
          <p:cNvSpPr>
            <a:spLocks noGrp="1"/>
          </p:cNvSpPr>
          <p:nvPr>
            <p:ph type="body" sz="quarter" idx="37"/>
          </p:nvPr>
        </p:nvSpPr>
        <p:spPr>
          <a:xfrm>
            <a:off x="371474" y="3474004"/>
            <a:ext cx="2287445" cy="2457163"/>
          </a:xfrm>
        </p:spPr>
        <p:txBody>
          <a:bodyPr>
            <a:normAutofit/>
          </a:bodyPr>
          <a:lstStyle>
            <a:lvl1pPr>
              <a:defRPr sz="1800"/>
            </a:lvl1pPr>
            <a:lvl2pPr>
              <a:defRPr sz="1600"/>
            </a:lvl2pPr>
            <a:lvl3pPr marL="668338" indent="-127000">
              <a:tabLst/>
              <a:defRPr sz="1400"/>
            </a:lvl3pPr>
            <a:lvl4pPr marL="896938" indent="-177800">
              <a:tabLst/>
              <a:defRPr sz="1200"/>
            </a:lvl4pPr>
            <a:lvl5pPr marL="896938" indent="169863">
              <a:tabLst/>
              <a:defRPr sz="1100"/>
            </a:lvl5pPr>
            <a:lvl6pPr marL="1252538" indent="-228600">
              <a:tabLst/>
              <a:defRPr sz="1100"/>
            </a:lvl6pPr>
            <a:lvl7pPr marL="1379538" indent="-177800">
              <a:tabLst/>
              <a:defRPr sz="1100"/>
            </a:lvl7pPr>
            <a:lvl8pPr marL="1557338" indent="-177800">
              <a:tabLst/>
              <a:defRPr sz="1100"/>
            </a:lvl8pPr>
            <a:lvl9pPr marL="1692275" indent="-134938">
              <a:tabLst/>
              <a:defRPr sz="1100"/>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8" name="Text Placeholder 2">
            <a:extLst>
              <a:ext uri="{FF2B5EF4-FFF2-40B4-BE49-F238E27FC236}">
                <a16:creationId xmlns:a16="http://schemas.microsoft.com/office/drawing/2014/main" id="{2B02CA6C-ADEC-644D-8F27-20E0F13A4A82}"/>
              </a:ext>
            </a:extLst>
          </p:cNvPr>
          <p:cNvSpPr>
            <a:spLocks noGrp="1"/>
          </p:cNvSpPr>
          <p:nvPr>
            <p:ph type="body" sz="quarter" idx="38"/>
          </p:nvPr>
        </p:nvSpPr>
        <p:spPr>
          <a:xfrm>
            <a:off x="3416752" y="3474004"/>
            <a:ext cx="2287445" cy="2457163"/>
          </a:xfrm>
        </p:spPr>
        <p:txBody>
          <a:bodyPr>
            <a:normAutofit/>
          </a:bodyPr>
          <a:lstStyle>
            <a:lvl1pPr>
              <a:defRPr sz="1800"/>
            </a:lvl1pPr>
            <a:lvl2pPr>
              <a:defRPr sz="1600"/>
            </a:lvl2pPr>
            <a:lvl3pPr marL="668338" indent="-127000">
              <a:tabLst/>
              <a:defRPr sz="1400"/>
            </a:lvl3pPr>
            <a:lvl4pPr marL="896938" indent="-177800">
              <a:tabLst/>
              <a:defRPr sz="1200"/>
            </a:lvl4pPr>
            <a:lvl5pPr marL="896938" indent="169863">
              <a:tabLst/>
              <a:defRPr sz="1100"/>
            </a:lvl5pPr>
            <a:lvl6pPr marL="1252538" indent="-228600">
              <a:tabLst/>
              <a:defRPr sz="1100"/>
            </a:lvl6pPr>
            <a:lvl7pPr marL="1379538" indent="-177800">
              <a:tabLst/>
              <a:defRPr sz="1100"/>
            </a:lvl7pPr>
            <a:lvl8pPr marL="1557338" indent="-177800">
              <a:tabLst/>
              <a:defRPr sz="1100"/>
            </a:lvl8pPr>
            <a:lvl9pPr marL="1692275" indent="-134938">
              <a:tabLst/>
              <a:defRPr sz="1100"/>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4" name="Text Placeholder 2">
            <a:extLst>
              <a:ext uri="{FF2B5EF4-FFF2-40B4-BE49-F238E27FC236}">
                <a16:creationId xmlns:a16="http://schemas.microsoft.com/office/drawing/2014/main" id="{6364AD8F-F682-9C4B-8017-A360D058D356}"/>
              </a:ext>
            </a:extLst>
          </p:cNvPr>
          <p:cNvSpPr>
            <a:spLocks noGrp="1"/>
          </p:cNvSpPr>
          <p:nvPr>
            <p:ph type="body" sz="quarter" idx="39"/>
          </p:nvPr>
        </p:nvSpPr>
        <p:spPr>
          <a:xfrm>
            <a:off x="6453973" y="3474004"/>
            <a:ext cx="2287445" cy="2457163"/>
          </a:xfrm>
        </p:spPr>
        <p:txBody>
          <a:bodyPr>
            <a:normAutofit/>
          </a:bodyPr>
          <a:lstStyle>
            <a:lvl1pPr>
              <a:defRPr sz="1800"/>
            </a:lvl1pPr>
            <a:lvl2pPr>
              <a:defRPr sz="1600"/>
            </a:lvl2pPr>
            <a:lvl3pPr marL="668338" indent="-127000">
              <a:tabLst/>
              <a:defRPr sz="1400"/>
            </a:lvl3pPr>
            <a:lvl4pPr marL="896938" indent="-177800">
              <a:tabLst/>
              <a:defRPr sz="1200"/>
            </a:lvl4pPr>
            <a:lvl5pPr marL="896938" indent="169863">
              <a:tabLst/>
              <a:defRPr sz="1100"/>
            </a:lvl5pPr>
            <a:lvl6pPr marL="1252538" indent="-228600">
              <a:tabLst/>
              <a:defRPr sz="1100"/>
            </a:lvl6pPr>
            <a:lvl7pPr marL="1379538" indent="-177800">
              <a:tabLst/>
              <a:defRPr sz="1100"/>
            </a:lvl7pPr>
            <a:lvl8pPr marL="1557338" indent="-177800">
              <a:tabLst/>
              <a:defRPr sz="1100"/>
            </a:lvl8pPr>
            <a:lvl9pPr marL="1692275" indent="-134938">
              <a:tabLst/>
              <a:defRPr sz="1100"/>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5" name="Text Placeholder 2">
            <a:extLst>
              <a:ext uri="{FF2B5EF4-FFF2-40B4-BE49-F238E27FC236}">
                <a16:creationId xmlns:a16="http://schemas.microsoft.com/office/drawing/2014/main" id="{F89CA1A1-D97E-A04F-BD21-5465B51D486D}"/>
              </a:ext>
            </a:extLst>
          </p:cNvPr>
          <p:cNvSpPr>
            <a:spLocks noGrp="1"/>
          </p:cNvSpPr>
          <p:nvPr>
            <p:ph type="body" sz="quarter" idx="40"/>
          </p:nvPr>
        </p:nvSpPr>
        <p:spPr>
          <a:xfrm>
            <a:off x="9491194" y="3474004"/>
            <a:ext cx="2287445" cy="2457163"/>
          </a:xfrm>
        </p:spPr>
        <p:txBody>
          <a:bodyPr>
            <a:normAutofit/>
          </a:bodyPr>
          <a:lstStyle>
            <a:lvl1pPr>
              <a:defRPr sz="1800"/>
            </a:lvl1pPr>
            <a:lvl2pPr>
              <a:defRPr sz="1600"/>
            </a:lvl2pPr>
            <a:lvl3pPr marL="668338" indent="-127000">
              <a:tabLst/>
              <a:defRPr sz="1400"/>
            </a:lvl3pPr>
            <a:lvl4pPr marL="896938" indent="-177800">
              <a:tabLst/>
              <a:defRPr sz="1200"/>
            </a:lvl4pPr>
            <a:lvl5pPr marL="896938" indent="169863">
              <a:tabLst/>
              <a:defRPr sz="1100"/>
            </a:lvl5pPr>
            <a:lvl6pPr marL="1252538" indent="-228600">
              <a:tabLst/>
              <a:defRPr sz="1100"/>
            </a:lvl6pPr>
            <a:lvl7pPr marL="1379538" indent="-177800">
              <a:tabLst/>
              <a:defRPr sz="1100"/>
            </a:lvl7pPr>
            <a:lvl8pPr marL="1557338" indent="-177800">
              <a:tabLst/>
              <a:defRPr sz="1100"/>
            </a:lvl8pPr>
            <a:lvl9pPr marL="1692275" indent="-134938">
              <a:tabLst/>
              <a:defRPr sz="1100"/>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2" name="Slide Number Placeholder 10">
            <a:extLst>
              <a:ext uri="{FF2B5EF4-FFF2-40B4-BE49-F238E27FC236}">
                <a16:creationId xmlns:a16="http://schemas.microsoft.com/office/drawing/2014/main" id="{3DD67FA5-CEA0-8D4A-AE2E-39683A0B8F2C}"/>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7" name="Picture Placeholder 24">
            <a:extLst>
              <a:ext uri="{FF2B5EF4-FFF2-40B4-BE49-F238E27FC236}">
                <a16:creationId xmlns:a16="http://schemas.microsoft.com/office/drawing/2014/main" id="{74CD8878-F5A8-0B4F-9C16-743982F62CD4}"/>
              </a:ext>
            </a:extLst>
          </p:cNvPr>
          <p:cNvSpPr>
            <a:spLocks noGrp="1"/>
          </p:cNvSpPr>
          <p:nvPr>
            <p:ph type="pic" sz="quarter" idx="43" hasCustomPrompt="1"/>
          </p:nvPr>
        </p:nvSpPr>
        <p:spPr>
          <a:xfrm>
            <a:off x="371474"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19" name="Picture Placeholder 24">
            <a:extLst>
              <a:ext uri="{FF2B5EF4-FFF2-40B4-BE49-F238E27FC236}">
                <a16:creationId xmlns:a16="http://schemas.microsoft.com/office/drawing/2014/main" id="{24F66F77-FD41-1045-9F12-8C247B2CE86E}"/>
              </a:ext>
            </a:extLst>
          </p:cNvPr>
          <p:cNvSpPr>
            <a:spLocks noGrp="1"/>
          </p:cNvSpPr>
          <p:nvPr>
            <p:ph type="pic" sz="quarter" idx="44" hasCustomPrompt="1"/>
          </p:nvPr>
        </p:nvSpPr>
        <p:spPr>
          <a:xfrm>
            <a:off x="3411381"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20" name="Picture Placeholder 24">
            <a:extLst>
              <a:ext uri="{FF2B5EF4-FFF2-40B4-BE49-F238E27FC236}">
                <a16:creationId xmlns:a16="http://schemas.microsoft.com/office/drawing/2014/main" id="{69F872EC-4E42-FB46-A252-13F2A365AC02}"/>
              </a:ext>
            </a:extLst>
          </p:cNvPr>
          <p:cNvSpPr>
            <a:spLocks noGrp="1"/>
          </p:cNvSpPr>
          <p:nvPr>
            <p:ph type="pic" sz="quarter" idx="45" hasCustomPrompt="1"/>
          </p:nvPr>
        </p:nvSpPr>
        <p:spPr>
          <a:xfrm>
            <a:off x="6451288"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21" name="Picture Placeholder 24">
            <a:extLst>
              <a:ext uri="{FF2B5EF4-FFF2-40B4-BE49-F238E27FC236}">
                <a16:creationId xmlns:a16="http://schemas.microsoft.com/office/drawing/2014/main" id="{66B2BE9A-0618-3A4B-BC47-CA843FD52608}"/>
              </a:ext>
            </a:extLst>
          </p:cNvPr>
          <p:cNvSpPr>
            <a:spLocks noGrp="1"/>
          </p:cNvSpPr>
          <p:nvPr>
            <p:ph type="pic" sz="quarter" idx="46" hasCustomPrompt="1"/>
          </p:nvPr>
        </p:nvSpPr>
        <p:spPr>
          <a:xfrm>
            <a:off x="9491196"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15" name="Title 1">
            <a:extLst>
              <a:ext uri="{FF2B5EF4-FFF2-40B4-BE49-F238E27FC236}">
                <a16:creationId xmlns:a16="http://schemas.microsoft.com/office/drawing/2014/main" id="{1CF2FE6D-CEA2-3A41-AE98-F377514AEBD1}"/>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baseline="0">
                <a:solidFill>
                  <a:schemeClr val="accent1"/>
                </a:solidFill>
              </a:defRPr>
            </a:lvl1pPr>
          </a:lstStyle>
          <a:p>
            <a:r>
              <a:rPr lang="en-GB" dirty="0"/>
              <a:t>4 x image callouts</a:t>
            </a:r>
            <a:endParaRPr lang="en-US" dirty="0"/>
          </a:p>
        </p:txBody>
      </p:sp>
    </p:spTree>
    <p:extLst>
      <p:ext uri="{BB962C8B-B14F-4D97-AF65-F5344CB8AC3E}">
        <p14:creationId xmlns:p14="http://schemas.microsoft.com/office/powerpoint/2010/main" val="25548729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x Image callouts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55A802-A042-3644-9D85-B9C6BBC11F8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ext Placeholder 4">
            <a:extLst>
              <a:ext uri="{FF2B5EF4-FFF2-40B4-BE49-F238E27FC236}">
                <a16:creationId xmlns:a16="http://schemas.microsoft.com/office/drawing/2014/main" id="{5EF5CDC2-F91C-E14C-8254-9EB6F8E3FF5D}"/>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5" name="Graphic 14">
            <a:extLst>
              <a:ext uri="{FF2B5EF4-FFF2-40B4-BE49-F238E27FC236}">
                <a16:creationId xmlns:a16="http://schemas.microsoft.com/office/drawing/2014/main" id="{A59AC82E-CEEE-9B40-9748-71B3FFA769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31" name="Picture Placeholder 24">
            <a:extLst>
              <a:ext uri="{FF2B5EF4-FFF2-40B4-BE49-F238E27FC236}">
                <a16:creationId xmlns:a16="http://schemas.microsoft.com/office/drawing/2014/main" id="{AEB02D52-2E9A-A541-A341-1A1C4EE799F3}"/>
              </a:ext>
            </a:extLst>
          </p:cNvPr>
          <p:cNvSpPr>
            <a:spLocks noGrp="1"/>
          </p:cNvSpPr>
          <p:nvPr>
            <p:ph type="pic" sz="quarter" idx="43" hasCustomPrompt="1"/>
          </p:nvPr>
        </p:nvSpPr>
        <p:spPr>
          <a:xfrm>
            <a:off x="371474"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32" name="Picture Placeholder 24">
            <a:extLst>
              <a:ext uri="{FF2B5EF4-FFF2-40B4-BE49-F238E27FC236}">
                <a16:creationId xmlns:a16="http://schemas.microsoft.com/office/drawing/2014/main" id="{60B11301-376D-9648-91F1-DDA0F611742D}"/>
              </a:ext>
            </a:extLst>
          </p:cNvPr>
          <p:cNvSpPr>
            <a:spLocks noGrp="1"/>
          </p:cNvSpPr>
          <p:nvPr>
            <p:ph type="pic" sz="quarter" idx="44" hasCustomPrompt="1"/>
          </p:nvPr>
        </p:nvSpPr>
        <p:spPr>
          <a:xfrm>
            <a:off x="3411381"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33" name="Picture Placeholder 24">
            <a:extLst>
              <a:ext uri="{FF2B5EF4-FFF2-40B4-BE49-F238E27FC236}">
                <a16:creationId xmlns:a16="http://schemas.microsoft.com/office/drawing/2014/main" id="{716A9EF7-EA02-D441-8190-13FA71DA1CF9}"/>
              </a:ext>
            </a:extLst>
          </p:cNvPr>
          <p:cNvSpPr>
            <a:spLocks noGrp="1"/>
          </p:cNvSpPr>
          <p:nvPr>
            <p:ph type="pic" sz="quarter" idx="45" hasCustomPrompt="1"/>
          </p:nvPr>
        </p:nvSpPr>
        <p:spPr>
          <a:xfrm>
            <a:off x="6451288"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34" name="Picture Placeholder 24">
            <a:extLst>
              <a:ext uri="{FF2B5EF4-FFF2-40B4-BE49-F238E27FC236}">
                <a16:creationId xmlns:a16="http://schemas.microsoft.com/office/drawing/2014/main" id="{E3B33FD6-77E6-B94F-9703-CB22C3B43711}"/>
              </a:ext>
            </a:extLst>
          </p:cNvPr>
          <p:cNvSpPr>
            <a:spLocks noGrp="1"/>
          </p:cNvSpPr>
          <p:nvPr>
            <p:ph type="pic" sz="quarter" idx="46" hasCustomPrompt="1"/>
          </p:nvPr>
        </p:nvSpPr>
        <p:spPr>
          <a:xfrm>
            <a:off x="9491196"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37" name="Text Placeholder 2">
            <a:extLst>
              <a:ext uri="{FF2B5EF4-FFF2-40B4-BE49-F238E27FC236}">
                <a16:creationId xmlns:a16="http://schemas.microsoft.com/office/drawing/2014/main" id="{606161A6-1639-024C-A5FB-AC1C59EC0C0A}"/>
              </a:ext>
            </a:extLst>
          </p:cNvPr>
          <p:cNvSpPr>
            <a:spLocks noGrp="1"/>
          </p:cNvSpPr>
          <p:nvPr>
            <p:ph type="body" sz="quarter" idx="47"/>
          </p:nvPr>
        </p:nvSpPr>
        <p:spPr>
          <a:xfrm>
            <a:off x="371474" y="3474004"/>
            <a:ext cx="2287445" cy="2457163"/>
          </a:xfrm>
        </p:spPr>
        <p:txBody>
          <a:bodyPr>
            <a:normAutofit/>
          </a:bodyPr>
          <a:lstStyle>
            <a:lvl1pPr>
              <a:buClr>
                <a:schemeClr val="accent4"/>
              </a:buClr>
              <a:defRPr sz="1800">
                <a:solidFill>
                  <a:schemeClr val="bg1"/>
                </a:solidFill>
              </a:defRPr>
            </a:lvl1pPr>
            <a:lvl2pPr>
              <a:buClr>
                <a:schemeClr val="bg1"/>
              </a:buClr>
              <a:defRPr sz="1600">
                <a:solidFill>
                  <a:schemeClr val="bg1"/>
                </a:solidFill>
              </a:defRPr>
            </a:lvl2pPr>
            <a:lvl3pPr marL="668338" indent="-127000">
              <a:buClr>
                <a:schemeClr val="bg1"/>
              </a:buClr>
              <a:tabLst/>
              <a:defRPr sz="1400">
                <a:solidFill>
                  <a:schemeClr val="bg1"/>
                </a:solidFill>
              </a:defRPr>
            </a:lvl3pPr>
            <a:lvl4pPr marL="896938" indent="-177800">
              <a:buClr>
                <a:schemeClr val="bg1"/>
              </a:buClr>
              <a:tabLst/>
              <a:defRPr sz="1200">
                <a:solidFill>
                  <a:schemeClr val="bg1"/>
                </a:solidFill>
              </a:defRPr>
            </a:lvl4pPr>
            <a:lvl5pPr marL="896938" indent="169863">
              <a:buClr>
                <a:schemeClr val="bg1"/>
              </a:buClr>
              <a:tabLst/>
              <a:defRPr sz="1100">
                <a:solidFill>
                  <a:schemeClr val="bg1"/>
                </a:solidFill>
              </a:defRPr>
            </a:lvl5pPr>
            <a:lvl6pPr marL="1252538" indent="-228600">
              <a:buClr>
                <a:schemeClr val="bg1"/>
              </a:buClr>
              <a:tabLst/>
              <a:defRPr sz="1100">
                <a:solidFill>
                  <a:schemeClr val="bg1"/>
                </a:solidFill>
              </a:defRPr>
            </a:lvl6pPr>
            <a:lvl7pPr marL="1379538" indent="-177800">
              <a:buClr>
                <a:schemeClr val="bg1"/>
              </a:buClr>
              <a:tabLst/>
              <a:defRPr sz="1100">
                <a:solidFill>
                  <a:schemeClr val="bg1"/>
                </a:solidFill>
              </a:defRPr>
            </a:lvl7pPr>
            <a:lvl8pPr marL="1557338" indent="-177800">
              <a:buClr>
                <a:schemeClr val="bg1"/>
              </a:buClr>
              <a:tabLst/>
              <a:defRPr sz="1100">
                <a:solidFill>
                  <a:schemeClr val="bg1"/>
                </a:solidFill>
              </a:defRPr>
            </a:lvl8pPr>
            <a:lvl9pPr marL="1692275" indent="-134938">
              <a:buClr>
                <a:schemeClr val="bg1"/>
              </a:buClr>
              <a:tabLst/>
              <a:defRPr sz="1100">
                <a:solidFill>
                  <a:schemeClr val="bg1"/>
                </a:solidFill>
              </a:defRPr>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38" name="Text Placeholder 2">
            <a:extLst>
              <a:ext uri="{FF2B5EF4-FFF2-40B4-BE49-F238E27FC236}">
                <a16:creationId xmlns:a16="http://schemas.microsoft.com/office/drawing/2014/main" id="{A7C52A05-F801-324A-A9BA-6B6A07E95BBF}"/>
              </a:ext>
            </a:extLst>
          </p:cNvPr>
          <p:cNvSpPr>
            <a:spLocks noGrp="1"/>
          </p:cNvSpPr>
          <p:nvPr>
            <p:ph type="body" sz="quarter" idx="48"/>
          </p:nvPr>
        </p:nvSpPr>
        <p:spPr>
          <a:xfrm>
            <a:off x="3416752" y="3474004"/>
            <a:ext cx="2287445" cy="2457163"/>
          </a:xfrm>
        </p:spPr>
        <p:txBody>
          <a:bodyPr>
            <a:normAutofit/>
          </a:bodyPr>
          <a:lstStyle>
            <a:lvl1pPr>
              <a:buClr>
                <a:schemeClr val="accent4"/>
              </a:buClr>
              <a:defRPr sz="1800">
                <a:solidFill>
                  <a:schemeClr val="bg1"/>
                </a:solidFill>
              </a:defRPr>
            </a:lvl1pPr>
            <a:lvl2pPr>
              <a:buClr>
                <a:schemeClr val="bg1"/>
              </a:buClr>
              <a:defRPr sz="1600">
                <a:solidFill>
                  <a:schemeClr val="bg1"/>
                </a:solidFill>
              </a:defRPr>
            </a:lvl2pPr>
            <a:lvl3pPr marL="668338" indent="-127000">
              <a:buClr>
                <a:schemeClr val="bg1"/>
              </a:buClr>
              <a:tabLst/>
              <a:defRPr sz="1400">
                <a:solidFill>
                  <a:schemeClr val="bg1"/>
                </a:solidFill>
              </a:defRPr>
            </a:lvl3pPr>
            <a:lvl4pPr marL="896938" indent="-177800">
              <a:buClr>
                <a:schemeClr val="bg1"/>
              </a:buClr>
              <a:tabLst/>
              <a:defRPr sz="1200">
                <a:solidFill>
                  <a:schemeClr val="bg1"/>
                </a:solidFill>
              </a:defRPr>
            </a:lvl4pPr>
            <a:lvl5pPr marL="896938" indent="169863">
              <a:buClr>
                <a:schemeClr val="bg1"/>
              </a:buClr>
              <a:tabLst/>
              <a:defRPr sz="1100">
                <a:solidFill>
                  <a:schemeClr val="bg1"/>
                </a:solidFill>
              </a:defRPr>
            </a:lvl5pPr>
            <a:lvl6pPr marL="1252538" indent="-228600">
              <a:buClr>
                <a:schemeClr val="bg1"/>
              </a:buClr>
              <a:tabLst/>
              <a:defRPr sz="1100">
                <a:solidFill>
                  <a:schemeClr val="bg1"/>
                </a:solidFill>
              </a:defRPr>
            </a:lvl6pPr>
            <a:lvl7pPr marL="1379538" indent="-177800">
              <a:buClr>
                <a:schemeClr val="bg1"/>
              </a:buClr>
              <a:tabLst/>
              <a:defRPr sz="1100">
                <a:solidFill>
                  <a:schemeClr val="bg1"/>
                </a:solidFill>
              </a:defRPr>
            </a:lvl7pPr>
            <a:lvl8pPr marL="1557338" indent="-177800">
              <a:buClr>
                <a:schemeClr val="bg1"/>
              </a:buClr>
              <a:tabLst/>
              <a:defRPr sz="1100">
                <a:solidFill>
                  <a:schemeClr val="bg1"/>
                </a:solidFill>
              </a:defRPr>
            </a:lvl8pPr>
            <a:lvl9pPr marL="1692275" indent="-134938">
              <a:buClr>
                <a:schemeClr val="bg1"/>
              </a:buClr>
              <a:tabLst/>
              <a:defRPr sz="1100">
                <a:solidFill>
                  <a:schemeClr val="bg1"/>
                </a:solidFill>
              </a:defRPr>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39" name="Text Placeholder 2">
            <a:extLst>
              <a:ext uri="{FF2B5EF4-FFF2-40B4-BE49-F238E27FC236}">
                <a16:creationId xmlns:a16="http://schemas.microsoft.com/office/drawing/2014/main" id="{D5EBE417-CC0C-6C44-934F-1F5122B8868D}"/>
              </a:ext>
            </a:extLst>
          </p:cNvPr>
          <p:cNvSpPr>
            <a:spLocks noGrp="1"/>
          </p:cNvSpPr>
          <p:nvPr>
            <p:ph type="body" sz="quarter" idx="39"/>
          </p:nvPr>
        </p:nvSpPr>
        <p:spPr>
          <a:xfrm>
            <a:off x="6453973" y="3474004"/>
            <a:ext cx="2287445" cy="2457163"/>
          </a:xfrm>
        </p:spPr>
        <p:txBody>
          <a:bodyPr>
            <a:normAutofit/>
          </a:bodyPr>
          <a:lstStyle>
            <a:lvl1pPr>
              <a:buClr>
                <a:schemeClr val="accent4"/>
              </a:buClr>
              <a:defRPr sz="1800">
                <a:solidFill>
                  <a:schemeClr val="bg1"/>
                </a:solidFill>
              </a:defRPr>
            </a:lvl1pPr>
            <a:lvl2pPr>
              <a:buClr>
                <a:schemeClr val="bg1"/>
              </a:buClr>
              <a:defRPr sz="1600">
                <a:solidFill>
                  <a:schemeClr val="bg1"/>
                </a:solidFill>
              </a:defRPr>
            </a:lvl2pPr>
            <a:lvl3pPr marL="668338" indent="-127000">
              <a:buClr>
                <a:schemeClr val="bg1"/>
              </a:buClr>
              <a:tabLst/>
              <a:defRPr sz="1400">
                <a:solidFill>
                  <a:schemeClr val="bg1"/>
                </a:solidFill>
              </a:defRPr>
            </a:lvl3pPr>
            <a:lvl4pPr marL="896938" indent="-177800">
              <a:buClr>
                <a:schemeClr val="bg1"/>
              </a:buClr>
              <a:tabLst/>
              <a:defRPr sz="1200">
                <a:solidFill>
                  <a:schemeClr val="bg1"/>
                </a:solidFill>
              </a:defRPr>
            </a:lvl4pPr>
            <a:lvl5pPr marL="896938" indent="169863">
              <a:buClr>
                <a:schemeClr val="bg1"/>
              </a:buClr>
              <a:tabLst/>
              <a:defRPr sz="1100">
                <a:solidFill>
                  <a:schemeClr val="bg1"/>
                </a:solidFill>
              </a:defRPr>
            </a:lvl5pPr>
            <a:lvl6pPr marL="1252538" indent="-228600">
              <a:buClr>
                <a:schemeClr val="bg1"/>
              </a:buClr>
              <a:tabLst/>
              <a:defRPr sz="1100">
                <a:solidFill>
                  <a:schemeClr val="bg1"/>
                </a:solidFill>
              </a:defRPr>
            </a:lvl6pPr>
            <a:lvl7pPr marL="1379538" indent="-177800">
              <a:buClr>
                <a:schemeClr val="bg1"/>
              </a:buClr>
              <a:tabLst/>
              <a:defRPr sz="1100">
                <a:solidFill>
                  <a:schemeClr val="bg1"/>
                </a:solidFill>
              </a:defRPr>
            </a:lvl7pPr>
            <a:lvl8pPr marL="1557338" indent="-177800">
              <a:buClr>
                <a:schemeClr val="bg1"/>
              </a:buClr>
              <a:tabLst/>
              <a:defRPr sz="1100">
                <a:solidFill>
                  <a:schemeClr val="bg1"/>
                </a:solidFill>
              </a:defRPr>
            </a:lvl8pPr>
            <a:lvl9pPr marL="1692275" indent="-134938">
              <a:buClr>
                <a:schemeClr val="bg1"/>
              </a:buClr>
              <a:tabLst/>
              <a:defRPr sz="1100">
                <a:solidFill>
                  <a:schemeClr val="bg1"/>
                </a:solidFill>
              </a:defRPr>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40" name="Text Placeholder 2">
            <a:extLst>
              <a:ext uri="{FF2B5EF4-FFF2-40B4-BE49-F238E27FC236}">
                <a16:creationId xmlns:a16="http://schemas.microsoft.com/office/drawing/2014/main" id="{05022397-8DF5-3348-9D45-67C9B943C179}"/>
              </a:ext>
            </a:extLst>
          </p:cNvPr>
          <p:cNvSpPr>
            <a:spLocks noGrp="1"/>
          </p:cNvSpPr>
          <p:nvPr>
            <p:ph type="body" sz="quarter" idx="40"/>
          </p:nvPr>
        </p:nvSpPr>
        <p:spPr>
          <a:xfrm>
            <a:off x="9491194" y="3474004"/>
            <a:ext cx="2287445" cy="2457163"/>
          </a:xfrm>
        </p:spPr>
        <p:txBody>
          <a:bodyPr>
            <a:normAutofit/>
          </a:bodyPr>
          <a:lstStyle>
            <a:lvl1pPr>
              <a:buClr>
                <a:schemeClr val="accent4"/>
              </a:buClr>
              <a:defRPr sz="1800">
                <a:solidFill>
                  <a:schemeClr val="bg1"/>
                </a:solidFill>
              </a:defRPr>
            </a:lvl1pPr>
            <a:lvl2pPr>
              <a:buClr>
                <a:schemeClr val="bg1"/>
              </a:buClr>
              <a:defRPr sz="1600">
                <a:solidFill>
                  <a:schemeClr val="bg1"/>
                </a:solidFill>
              </a:defRPr>
            </a:lvl2pPr>
            <a:lvl3pPr marL="668338" indent="-127000">
              <a:buClr>
                <a:schemeClr val="bg1"/>
              </a:buClr>
              <a:tabLst/>
              <a:defRPr sz="1400">
                <a:solidFill>
                  <a:schemeClr val="bg1"/>
                </a:solidFill>
              </a:defRPr>
            </a:lvl3pPr>
            <a:lvl4pPr marL="896938" indent="-177800">
              <a:buClr>
                <a:schemeClr val="bg1"/>
              </a:buClr>
              <a:tabLst/>
              <a:defRPr sz="1200">
                <a:solidFill>
                  <a:schemeClr val="bg1"/>
                </a:solidFill>
              </a:defRPr>
            </a:lvl4pPr>
            <a:lvl5pPr marL="896938" indent="169863">
              <a:buClr>
                <a:schemeClr val="bg1"/>
              </a:buClr>
              <a:tabLst/>
              <a:defRPr sz="1100">
                <a:solidFill>
                  <a:schemeClr val="bg1"/>
                </a:solidFill>
              </a:defRPr>
            </a:lvl5pPr>
            <a:lvl6pPr marL="1252538" indent="-228600">
              <a:buClr>
                <a:schemeClr val="bg1"/>
              </a:buClr>
              <a:tabLst/>
              <a:defRPr sz="1100">
                <a:solidFill>
                  <a:schemeClr val="bg1"/>
                </a:solidFill>
              </a:defRPr>
            </a:lvl6pPr>
            <a:lvl7pPr marL="1379538" indent="-177800">
              <a:buClr>
                <a:schemeClr val="bg1"/>
              </a:buClr>
              <a:tabLst/>
              <a:defRPr sz="1100">
                <a:solidFill>
                  <a:schemeClr val="bg1"/>
                </a:solidFill>
              </a:defRPr>
            </a:lvl7pPr>
            <a:lvl8pPr marL="1557338" indent="-177800">
              <a:buClr>
                <a:schemeClr val="bg1"/>
              </a:buClr>
              <a:tabLst/>
              <a:defRPr sz="1100">
                <a:solidFill>
                  <a:schemeClr val="bg1"/>
                </a:solidFill>
              </a:defRPr>
            </a:lvl8pPr>
            <a:lvl9pPr marL="1692275" indent="-134938">
              <a:buClr>
                <a:schemeClr val="bg1"/>
              </a:buClr>
              <a:tabLst/>
              <a:defRPr sz="1100">
                <a:solidFill>
                  <a:schemeClr val="bg1"/>
                </a:solidFill>
              </a:defRPr>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41" name="Slide Number Placeholder 10">
            <a:extLst>
              <a:ext uri="{FF2B5EF4-FFF2-40B4-BE49-F238E27FC236}">
                <a16:creationId xmlns:a16="http://schemas.microsoft.com/office/drawing/2014/main" id="{DA48B91F-0348-7E44-B018-F060BDA2677F}"/>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6" name="Title 1">
            <a:extLst>
              <a:ext uri="{FF2B5EF4-FFF2-40B4-BE49-F238E27FC236}">
                <a16:creationId xmlns:a16="http://schemas.microsoft.com/office/drawing/2014/main" id="{C302C634-FEE5-DA48-B7B2-6D609FD61D19}"/>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a:solidFill>
                  <a:schemeClr val="bg1"/>
                </a:solidFill>
              </a:defRPr>
            </a:lvl1pPr>
          </a:lstStyle>
          <a:p>
            <a:r>
              <a:rPr lang="en-GB" dirty="0"/>
              <a:t>4 x image callouts </a:t>
            </a:r>
            <a:endParaRPr lang="en-US" dirty="0"/>
          </a:p>
        </p:txBody>
      </p:sp>
    </p:spTree>
    <p:extLst>
      <p:ext uri="{BB962C8B-B14F-4D97-AF65-F5344CB8AC3E}">
        <p14:creationId xmlns:p14="http://schemas.microsoft.com/office/powerpoint/2010/main" val="296552671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20" name="Text Placeholder 4">
            <a:extLst>
              <a:ext uri="{FF2B5EF4-FFF2-40B4-BE49-F238E27FC236}">
                <a16:creationId xmlns:a16="http://schemas.microsoft.com/office/drawing/2014/main" id="{799E151D-48E0-B94C-80A1-EE40C76750E7}"/>
              </a:ext>
            </a:extLst>
          </p:cNvPr>
          <p:cNvSpPr>
            <a:spLocks noGrp="1"/>
          </p:cNvSpPr>
          <p:nvPr>
            <p:ph type="body" sz="quarter" idx="27"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8" name="Text Placeholder 2">
            <a:extLst>
              <a:ext uri="{FF2B5EF4-FFF2-40B4-BE49-F238E27FC236}">
                <a16:creationId xmlns:a16="http://schemas.microsoft.com/office/drawing/2014/main" id="{03724A89-B3A2-F94F-ADC3-3B539E043E61}"/>
              </a:ext>
            </a:extLst>
          </p:cNvPr>
          <p:cNvSpPr>
            <a:spLocks noGrp="1"/>
          </p:cNvSpPr>
          <p:nvPr>
            <p:ph type="body" sz="quarter" idx="36" hasCustomPrompt="1"/>
          </p:nvPr>
        </p:nvSpPr>
        <p:spPr>
          <a:xfrm>
            <a:off x="371474" y="1488111"/>
            <a:ext cx="5403676"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3" name="Text Placeholder 5">
            <a:extLst>
              <a:ext uri="{FF2B5EF4-FFF2-40B4-BE49-F238E27FC236}">
                <a16:creationId xmlns:a16="http://schemas.microsoft.com/office/drawing/2014/main" id="{41EBEDAF-BA5E-1A40-A188-1F43819D8EBA}"/>
              </a:ext>
            </a:extLst>
          </p:cNvPr>
          <p:cNvSpPr>
            <a:spLocks noGrp="1"/>
          </p:cNvSpPr>
          <p:nvPr>
            <p:ph type="body" sz="quarter" idx="37" hasCustomPrompt="1"/>
          </p:nvPr>
        </p:nvSpPr>
        <p:spPr>
          <a:xfrm>
            <a:off x="371475" y="986099"/>
            <a:ext cx="5403677"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4" name="Slide Number Placeholder 10">
            <a:extLst>
              <a:ext uri="{FF2B5EF4-FFF2-40B4-BE49-F238E27FC236}">
                <a16:creationId xmlns:a16="http://schemas.microsoft.com/office/drawing/2014/main" id="{FA272A38-4884-DF4B-8D8C-F075AE9F4780}"/>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5" name="Title 1">
            <a:extLst>
              <a:ext uri="{FF2B5EF4-FFF2-40B4-BE49-F238E27FC236}">
                <a16:creationId xmlns:a16="http://schemas.microsoft.com/office/drawing/2014/main" id="{76820F7B-2EEA-0246-9A96-759DB9EBCD76}"/>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accent1"/>
                </a:solidFill>
              </a:defRPr>
            </a:lvl1pPr>
          </a:lstStyle>
          <a:p>
            <a:r>
              <a:rPr lang="en-GB" dirty="0"/>
              <a:t>Text and 1 image slide</a:t>
            </a:r>
            <a:endParaRPr lang="en-US" dirty="0"/>
          </a:p>
        </p:txBody>
      </p:sp>
    </p:spTree>
    <p:extLst>
      <p:ext uri="{BB962C8B-B14F-4D97-AF65-F5344CB8AC3E}">
        <p14:creationId xmlns:p14="http://schemas.microsoft.com/office/powerpoint/2010/main" val="3854639321"/>
      </p:ext>
    </p:extLst>
  </p:cSld>
  <p:clrMapOvr>
    <a:masterClrMapping/>
  </p:clrMapOvr>
  <p:extLst>
    <p:ext uri="{DCECCB84-F9BA-43D5-87BE-67443E8EF086}">
      <p15:sldGuideLst xmlns:p15="http://schemas.microsoft.com/office/powerpoint/2012/main">
        <p15:guide id="1" orient="horz" pos="55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40ED0C-EA40-7043-8563-5D898F005F2D}"/>
              </a:ext>
            </a:extLst>
          </p:cNvPr>
          <p:cNvSpPr>
            <a:spLocks noGrp="1"/>
          </p:cNvSpPr>
          <p:nvPr>
            <p:ph type="subTitle" idx="1" hasCustomPrompt="1"/>
          </p:nvPr>
        </p:nvSpPr>
        <p:spPr>
          <a:xfrm>
            <a:off x="371475" y="1702118"/>
            <a:ext cx="4942517" cy="1655762"/>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8" name="Title 1">
            <a:extLst>
              <a:ext uri="{FF2B5EF4-FFF2-40B4-BE49-F238E27FC236}">
                <a16:creationId xmlns:a16="http://schemas.microsoft.com/office/drawing/2014/main" id="{6FD126D1-3073-2F47-B08D-F21BFCB871F7}"/>
              </a:ext>
            </a:extLst>
          </p:cNvPr>
          <p:cNvSpPr>
            <a:spLocks noGrp="1"/>
          </p:cNvSpPr>
          <p:nvPr>
            <p:ph type="ctrTitle" hasCustomPrompt="1"/>
          </p:nvPr>
        </p:nvSpPr>
        <p:spPr>
          <a:xfrm>
            <a:off x="371475" y="368301"/>
            <a:ext cx="4942517" cy="1247140"/>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2" name="Rectangle 1">
            <a:extLst>
              <a:ext uri="{FF2B5EF4-FFF2-40B4-BE49-F238E27FC236}">
                <a16:creationId xmlns:a16="http://schemas.microsoft.com/office/drawing/2014/main" id="{4CE6437E-024C-2943-9BCB-4AA1E459688B}"/>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83940F-6C19-2749-8BC7-10CF5D4FBC0C}"/>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028549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CE6B3AD3-BC18-A945-B2E7-46D1B51C5985}"/>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8" name="Text Placeholder 2">
            <a:extLst>
              <a:ext uri="{FF2B5EF4-FFF2-40B4-BE49-F238E27FC236}">
                <a16:creationId xmlns:a16="http://schemas.microsoft.com/office/drawing/2014/main" id="{DFEAA1BC-F93E-F040-9223-B446D0853A99}"/>
              </a:ext>
            </a:extLst>
          </p:cNvPr>
          <p:cNvSpPr>
            <a:spLocks noGrp="1"/>
          </p:cNvSpPr>
          <p:nvPr>
            <p:ph type="body" sz="quarter" idx="36" hasCustomPrompt="1"/>
          </p:nvPr>
        </p:nvSpPr>
        <p:spPr>
          <a:xfrm>
            <a:off x="371474" y="1488111"/>
            <a:ext cx="5403676"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3" name="Text Placeholder 5">
            <a:extLst>
              <a:ext uri="{FF2B5EF4-FFF2-40B4-BE49-F238E27FC236}">
                <a16:creationId xmlns:a16="http://schemas.microsoft.com/office/drawing/2014/main" id="{9286D762-C78D-6645-BB7C-978BDEA59CE5}"/>
              </a:ext>
            </a:extLst>
          </p:cNvPr>
          <p:cNvSpPr>
            <a:spLocks noGrp="1"/>
          </p:cNvSpPr>
          <p:nvPr>
            <p:ph type="body" sz="quarter" idx="37" hasCustomPrompt="1"/>
          </p:nvPr>
        </p:nvSpPr>
        <p:spPr>
          <a:xfrm>
            <a:off x="371475" y="986099"/>
            <a:ext cx="5403677"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5" name="Slide Number Placeholder 10">
            <a:extLst>
              <a:ext uri="{FF2B5EF4-FFF2-40B4-BE49-F238E27FC236}">
                <a16:creationId xmlns:a16="http://schemas.microsoft.com/office/drawing/2014/main" id="{55AA72FB-8A60-6445-8833-8459A869D7FC}"/>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6" name="Title 1">
            <a:extLst>
              <a:ext uri="{FF2B5EF4-FFF2-40B4-BE49-F238E27FC236}">
                <a16:creationId xmlns:a16="http://schemas.microsoft.com/office/drawing/2014/main" id="{BCAC5A4F-179C-4749-9FF6-BF5C428F1B09}"/>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accent1"/>
                </a:solidFill>
              </a:defRPr>
            </a:lvl1pPr>
          </a:lstStyle>
          <a:p>
            <a:r>
              <a:rPr lang="en-GB" dirty="0"/>
              <a:t>Text and 1 image slide</a:t>
            </a:r>
            <a:endParaRPr lang="en-US" dirty="0"/>
          </a:p>
        </p:txBody>
      </p:sp>
    </p:spTree>
    <p:extLst>
      <p:ext uri="{BB962C8B-B14F-4D97-AF65-F5344CB8AC3E}">
        <p14:creationId xmlns:p14="http://schemas.microsoft.com/office/powerpoint/2010/main" val="412135724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3">
    <p:bg>
      <p:bgPr>
        <a:solidFill>
          <a:schemeClr val="accent1"/>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ED480D6E-EF5A-B24B-9984-0560C569F37E}"/>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4" name="Graphic 13">
            <a:extLst>
              <a:ext uri="{FF2B5EF4-FFF2-40B4-BE49-F238E27FC236}">
                <a16:creationId xmlns:a16="http://schemas.microsoft.com/office/drawing/2014/main" id="{56C7DEBE-C12B-554E-B816-F19B13B0ADC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5" name="Text Placeholder 2">
            <a:extLst>
              <a:ext uri="{FF2B5EF4-FFF2-40B4-BE49-F238E27FC236}">
                <a16:creationId xmlns:a16="http://schemas.microsoft.com/office/drawing/2014/main" id="{8226C70E-D4A3-4C44-8D1D-A11C35F08B44}"/>
              </a:ext>
            </a:extLst>
          </p:cNvPr>
          <p:cNvSpPr>
            <a:spLocks noGrp="1"/>
          </p:cNvSpPr>
          <p:nvPr>
            <p:ph type="body" sz="quarter" idx="36" hasCustomPrompt="1"/>
          </p:nvPr>
        </p:nvSpPr>
        <p:spPr>
          <a:xfrm>
            <a:off x="371474" y="1488111"/>
            <a:ext cx="5403676" cy="3821818"/>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buClr>
                <a:schemeClr val="bg1"/>
              </a:buClr>
              <a:tabLst/>
              <a:defRPr sz="1200">
                <a:solidFill>
                  <a:schemeClr val="bg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8" name="Text Placeholder 5">
            <a:extLst>
              <a:ext uri="{FF2B5EF4-FFF2-40B4-BE49-F238E27FC236}">
                <a16:creationId xmlns:a16="http://schemas.microsoft.com/office/drawing/2014/main" id="{91639BF3-A25C-9345-BD70-5B3487D4CF87}"/>
              </a:ext>
            </a:extLst>
          </p:cNvPr>
          <p:cNvSpPr>
            <a:spLocks noGrp="1"/>
          </p:cNvSpPr>
          <p:nvPr>
            <p:ph type="body" sz="quarter" idx="37" hasCustomPrompt="1"/>
          </p:nvPr>
        </p:nvSpPr>
        <p:spPr>
          <a:xfrm>
            <a:off x="371475" y="986099"/>
            <a:ext cx="5403677" cy="468370"/>
          </a:xfrm>
        </p:spPr>
        <p:txBody>
          <a:bodyPr>
            <a:noAutofit/>
          </a:bodyPr>
          <a:lstStyle>
            <a:lvl1pPr marL="0" indent="0">
              <a:buFontTx/>
              <a:buNone/>
              <a:defRPr sz="2000" b="1" i="0">
                <a:solidFill>
                  <a:schemeClr val="bg1"/>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9" name="Slide Number Placeholder 10">
            <a:extLst>
              <a:ext uri="{FF2B5EF4-FFF2-40B4-BE49-F238E27FC236}">
                <a16:creationId xmlns:a16="http://schemas.microsoft.com/office/drawing/2014/main" id="{92842844-0EE1-3241-B051-2945003E8A7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20" name="Title 1">
            <a:extLst>
              <a:ext uri="{FF2B5EF4-FFF2-40B4-BE49-F238E27FC236}">
                <a16:creationId xmlns:a16="http://schemas.microsoft.com/office/drawing/2014/main" id="{42134770-F9D0-4447-A5BA-FEEE9F12E132}"/>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bg1"/>
                </a:solidFill>
              </a:defRPr>
            </a:lvl1pPr>
          </a:lstStyle>
          <a:p>
            <a:r>
              <a:rPr lang="en-GB" dirty="0"/>
              <a:t>Text and 1 image slide</a:t>
            </a:r>
            <a:endParaRPr lang="en-US" dirty="0"/>
          </a:p>
        </p:txBody>
      </p:sp>
    </p:spTree>
    <p:extLst>
      <p:ext uri="{BB962C8B-B14F-4D97-AF65-F5344CB8AC3E}">
        <p14:creationId xmlns:p14="http://schemas.microsoft.com/office/powerpoint/2010/main" val="270652775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4">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EF1C4F92-CA24-DD44-A882-2E6C0C33EC92}"/>
              </a:ext>
            </a:extLst>
          </p:cNvPr>
          <p:cNvSpPr>
            <a:spLocks noGrp="1"/>
          </p:cNvSpPr>
          <p:nvPr>
            <p:ph type="body" sz="quarter" idx="27"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2" name="Graphic 11">
            <a:extLst>
              <a:ext uri="{FF2B5EF4-FFF2-40B4-BE49-F238E27FC236}">
                <a16:creationId xmlns:a16="http://schemas.microsoft.com/office/drawing/2014/main" id="{F9128833-A0DD-E04B-AFB6-7E4B10FBD05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8" name="Text Placeholder 2">
            <a:extLst>
              <a:ext uri="{FF2B5EF4-FFF2-40B4-BE49-F238E27FC236}">
                <a16:creationId xmlns:a16="http://schemas.microsoft.com/office/drawing/2014/main" id="{F0871CA7-4BA3-F748-AE75-3D4DD94DB772}"/>
              </a:ext>
            </a:extLst>
          </p:cNvPr>
          <p:cNvSpPr>
            <a:spLocks noGrp="1"/>
          </p:cNvSpPr>
          <p:nvPr>
            <p:ph type="body" sz="quarter" idx="36" hasCustomPrompt="1"/>
          </p:nvPr>
        </p:nvSpPr>
        <p:spPr>
          <a:xfrm>
            <a:off x="371474" y="1488111"/>
            <a:ext cx="5403676" cy="3821818"/>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buClr>
                <a:schemeClr val="bg1"/>
              </a:buClr>
              <a:tabLst/>
              <a:defRPr sz="1200">
                <a:solidFill>
                  <a:schemeClr val="bg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0" name="Text Placeholder 5">
            <a:extLst>
              <a:ext uri="{FF2B5EF4-FFF2-40B4-BE49-F238E27FC236}">
                <a16:creationId xmlns:a16="http://schemas.microsoft.com/office/drawing/2014/main" id="{062CEFF1-0F6D-3346-85C7-477FE707C5EB}"/>
              </a:ext>
            </a:extLst>
          </p:cNvPr>
          <p:cNvSpPr>
            <a:spLocks noGrp="1"/>
          </p:cNvSpPr>
          <p:nvPr>
            <p:ph type="body" sz="quarter" idx="37" hasCustomPrompt="1"/>
          </p:nvPr>
        </p:nvSpPr>
        <p:spPr>
          <a:xfrm>
            <a:off x="371475" y="986099"/>
            <a:ext cx="5403677" cy="468370"/>
          </a:xfrm>
        </p:spPr>
        <p:txBody>
          <a:bodyPr>
            <a:noAutofit/>
          </a:bodyPr>
          <a:lstStyle>
            <a:lvl1pPr marL="0" indent="0">
              <a:buFontTx/>
              <a:buNone/>
              <a:defRPr sz="2000" b="1" i="0">
                <a:solidFill>
                  <a:schemeClr val="bg1"/>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21" name="Picture Placeholder 16">
            <a:extLst>
              <a:ext uri="{FF2B5EF4-FFF2-40B4-BE49-F238E27FC236}">
                <a16:creationId xmlns:a16="http://schemas.microsoft.com/office/drawing/2014/main" id="{6DB98C8C-5DE9-454C-A8FC-3C2BE63B298A}"/>
              </a:ext>
            </a:extLst>
          </p:cNvPr>
          <p:cNvSpPr>
            <a:spLocks noGrp="1" noChangeAspect="1"/>
          </p:cNvSpPr>
          <p:nvPr>
            <p:ph type="pic" sz="quarter" idx="11" hasCustomPrompt="1"/>
          </p:nvPr>
        </p:nvSpPr>
        <p:spPr>
          <a:xfrm>
            <a:off x="6553698" y="368643"/>
            <a:ext cx="5266827" cy="5266140"/>
          </a:xfrm>
          <a:custGeom>
            <a:avLst/>
            <a:gdLst>
              <a:gd name="connsiteX0" fmla="*/ 481208 w 5266827"/>
              <a:gd name="connsiteY0" fmla="*/ 0 h 5266140"/>
              <a:gd name="connsiteX1" fmla="*/ 4785619 w 5266827"/>
              <a:gd name="connsiteY1" fmla="*/ 0 h 5266140"/>
              <a:gd name="connsiteX2" fmla="*/ 5266827 w 5266827"/>
              <a:gd name="connsiteY2" fmla="*/ 481208 h 5266140"/>
              <a:gd name="connsiteX3" fmla="*/ 5266827 w 5266827"/>
              <a:gd name="connsiteY3" fmla="*/ 4784931 h 5266140"/>
              <a:gd name="connsiteX4" fmla="*/ 4785619 w 5266827"/>
              <a:gd name="connsiteY4" fmla="*/ 5266140 h 5266140"/>
              <a:gd name="connsiteX5" fmla="*/ 481208 w 5266827"/>
              <a:gd name="connsiteY5" fmla="*/ 5266140 h 5266140"/>
              <a:gd name="connsiteX6" fmla="*/ 0 w 5266827"/>
              <a:gd name="connsiteY6" fmla="*/ 4784931 h 5266140"/>
              <a:gd name="connsiteX7" fmla="*/ 0 w 5266827"/>
              <a:gd name="connsiteY7" fmla="*/ 481208 h 5266140"/>
              <a:gd name="connsiteX8" fmla="*/ 481208 w 5266827"/>
              <a:gd name="connsiteY8" fmla="*/ 0 h 526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827" h="5266140">
                <a:moveTo>
                  <a:pt x="481208" y="0"/>
                </a:moveTo>
                <a:lnTo>
                  <a:pt x="4785619" y="0"/>
                </a:lnTo>
                <a:cubicBezTo>
                  <a:pt x="5086374" y="0"/>
                  <a:pt x="5266827" y="180453"/>
                  <a:pt x="5266827" y="481208"/>
                </a:cubicBezTo>
                <a:lnTo>
                  <a:pt x="5266827" y="4784931"/>
                </a:lnTo>
                <a:cubicBezTo>
                  <a:pt x="5266827" y="5086029"/>
                  <a:pt x="5086030" y="5266140"/>
                  <a:pt x="4785619" y="5266140"/>
                </a:cubicBezTo>
                <a:lnTo>
                  <a:pt x="481208" y="5266140"/>
                </a:lnTo>
                <a:cubicBezTo>
                  <a:pt x="180453" y="5266140"/>
                  <a:pt x="0" y="5085686"/>
                  <a:pt x="0" y="4784931"/>
                </a:cubicBezTo>
                <a:lnTo>
                  <a:pt x="0" y="481208"/>
                </a:lnTo>
                <a:cubicBezTo>
                  <a:pt x="0" y="180110"/>
                  <a:pt x="180797" y="0"/>
                  <a:pt x="481208" y="0"/>
                </a:cubicBezTo>
                <a:close/>
              </a:path>
            </a:pathLst>
          </a:custGeom>
          <a:solidFill>
            <a:srgbClr val="7F7F7F"/>
          </a:solidFill>
        </p:spPr>
        <p:txBody>
          <a:bodyPr wrap="square">
            <a:noAutofit/>
          </a:bodyPr>
          <a:lstStyle>
            <a:lvl1pPr marL="0" indent="0" algn="ctr">
              <a:buFontTx/>
              <a:buNone/>
              <a:defRPr sz="1050" b="1">
                <a:solidFill>
                  <a:schemeClr val="bg1"/>
                </a:solidFill>
              </a:defRPr>
            </a:lvl1pPr>
          </a:lstStyle>
          <a:p>
            <a:r>
              <a:rPr lang="en-US" dirty="0"/>
              <a:t>Click icon to insert image</a:t>
            </a:r>
          </a:p>
        </p:txBody>
      </p:sp>
      <p:sp>
        <p:nvSpPr>
          <p:cNvPr id="22" name="Slide Number Placeholder 10">
            <a:extLst>
              <a:ext uri="{FF2B5EF4-FFF2-40B4-BE49-F238E27FC236}">
                <a16:creationId xmlns:a16="http://schemas.microsoft.com/office/drawing/2014/main" id="{17341A60-B016-174F-8A1C-B19FA45172FC}"/>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23" name="Title 1">
            <a:extLst>
              <a:ext uri="{FF2B5EF4-FFF2-40B4-BE49-F238E27FC236}">
                <a16:creationId xmlns:a16="http://schemas.microsoft.com/office/drawing/2014/main" id="{CEB290E4-516C-3447-BDE6-76210D35708A}"/>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bg1"/>
                </a:solidFill>
              </a:defRPr>
            </a:lvl1pPr>
          </a:lstStyle>
          <a:p>
            <a:r>
              <a:rPr lang="en-GB" dirty="0"/>
              <a:t>Text and 1 image slide</a:t>
            </a:r>
            <a:endParaRPr lang="en-US" dirty="0"/>
          </a:p>
        </p:txBody>
      </p:sp>
    </p:spTree>
    <p:extLst>
      <p:ext uri="{BB962C8B-B14F-4D97-AF65-F5344CB8AC3E}">
        <p14:creationId xmlns:p14="http://schemas.microsoft.com/office/powerpoint/2010/main" val="384929425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5">
    <p:bg>
      <p:bgPr>
        <a:solidFill>
          <a:schemeClr val="accent5"/>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F97DD13-5CD3-FB46-8FC0-D4F7F149A54F}"/>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1" name="Text Placeholder 2">
            <a:extLst>
              <a:ext uri="{FF2B5EF4-FFF2-40B4-BE49-F238E27FC236}">
                <a16:creationId xmlns:a16="http://schemas.microsoft.com/office/drawing/2014/main" id="{E9D39B0A-B1F8-864B-AC6B-50BA5099064B}"/>
              </a:ext>
            </a:extLst>
          </p:cNvPr>
          <p:cNvSpPr>
            <a:spLocks noGrp="1"/>
          </p:cNvSpPr>
          <p:nvPr>
            <p:ph type="body" sz="quarter" idx="37" hasCustomPrompt="1"/>
          </p:nvPr>
        </p:nvSpPr>
        <p:spPr>
          <a:xfrm>
            <a:off x="371474" y="1488111"/>
            <a:ext cx="5403676" cy="3821818"/>
          </a:xfrm>
        </p:spPr>
        <p:txBody>
          <a:bodyPr>
            <a:normAutofit/>
          </a:bodyPr>
          <a:lstStyle>
            <a:lvl1pPr>
              <a:defRPr sz="2000">
                <a:solidFill>
                  <a:schemeClr val="tx2"/>
                </a:solidFill>
              </a:defRPr>
            </a:lvl1pPr>
            <a:lvl2pPr>
              <a:defRPr sz="1800">
                <a:solidFill>
                  <a:schemeClr val="tx2"/>
                </a:solidFill>
              </a:defRPr>
            </a:lvl2pPr>
            <a:lvl3pPr marL="668338" indent="-127000">
              <a:tabLst/>
              <a:defRPr sz="1600">
                <a:solidFill>
                  <a:schemeClr val="tx2"/>
                </a:solidFill>
              </a:defRPr>
            </a:lvl3pPr>
            <a:lvl4pPr marL="896938" indent="-177800">
              <a:tabLst/>
              <a:defRPr sz="1400">
                <a:solidFill>
                  <a:schemeClr val="tx2"/>
                </a:solidFill>
              </a:defRPr>
            </a:lvl4pPr>
            <a:lvl5pPr marL="896938" indent="169863">
              <a:tabLst/>
              <a:defRPr sz="1200">
                <a:solidFill>
                  <a:schemeClr val="tx2"/>
                </a:solidFill>
              </a:defRPr>
            </a:lvl5pPr>
            <a:lvl6pPr marL="1252538" indent="-228600">
              <a:tabLst/>
              <a:defRPr sz="1200">
                <a:solidFill>
                  <a:schemeClr val="tx2"/>
                </a:solidFill>
              </a:defRPr>
            </a:lvl6pPr>
            <a:lvl7pPr marL="1379538" indent="-177800">
              <a:tabLst/>
              <a:defRPr sz="1200">
                <a:solidFill>
                  <a:schemeClr val="tx2"/>
                </a:solidFill>
              </a:defRPr>
            </a:lvl7pPr>
            <a:lvl8pPr marL="1557338" indent="-177800">
              <a:tabLst/>
              <a:defRPr sz="1200">
                <a:solidFill>
                  <a:schemeClr val="tx2"/>
                </a:solidFill>
              </a:defRPr>
            </a:lvl8pPr>
            <a:lvl9pPr marL="1692275" indent="-134938">
              <a:tabLst/>
              <a:defRPr sz="1200">
                <a:solidFill>
                  <a:schemeClr val="tx2"/>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6" name="Text Placeholder 5">
            <a:extLst>
              <a:ext uri="{FF2B5EF4-FFF2-40B4-BE49-F238E27FC236}">
                <a16:creationId xmlns:a16="http://schemas.microsoft.com/office/drawing/2014/main" id="{2AD3C880-9846-3444-ADF4-2CF76A5F0624}"/>
              </a:ext>
            </a:extLst>
          </p:cNvPr>
          <p:cNvSpPr>
            <a:spLocks noGrp="1"/>
          </p:cNvSpPr>
          <p:nvPr>
            <p:ph type="body" sz="quarter" idx="38" hasCustomPrompt="1"/>
          </p:nvPr>
        </p:nvSpPr>
        <p:spPr>
          <a:xfrm>
            <a:off x="371475" y="986099"/>
            <a:ext cx="5403677"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7" name="Slide Number Placeholder 10">
            <a:extLst>
              <a:ext uri="{FF2B5EF4-FFF2-40B4-BE49-F238E27FC236}">
                <a16:creationId xmlns:a16="http://schemas.microsoft.com/office/drawing/2014/main" id="{0AD33C30-2188-9D44-A0D7-64CA8990FDA6}"/>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8" name="Title 1">
            <a:extLst>
              <a:ext uri="{FF2B5EF4-FFF2-40B4-BE49-F238E27FC236}">
                <a16:creationId xmlns:a16="http://schemas.microsoft.com/office/drawing/2014/main" id="{236D6BE2-EEDA-B148-A89F-610375C828F5}"/>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tx2"/>
                </a:solidFill>
              </a:defRPr>
            </a:lvl1pPr>
          </a:lstStyle>
          <a:p>
            <a:r>
              <a:rPr lang="en-GB" dirty="0"/>
              <a:t>Text and 1 image slide</a:t>
            </a:r>
            <a:endParaRPr lang="en-US" dirty="0"/>
          </a:p>
        </p:txBody>
      </p:sp>
    </p:spTree>
    <p:extLst>
      <p:ext uri="{BB962C8B-B14F-4D97-AF65-F5344CB8AC3E}">
        <p14:creationId xmlns:p14="http://schemas.microsoft.com/office/powerpoint/2010/main" val="398290683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image 6">
    <p:bg>
      <p:bgPr>
        <a:solidFill>
          <a:schemeClr val="accent5"/>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FDEB6FD8-2A75-F244-BEC2-865B9C5EE164}"/>
              </a:ext>
            </a:extLst>
          </p:cNvPr>
          <p:cNvSpPr>
            <a:spLocks noGrp="1"/>
          </p:cNvSpPr>
          <p:nvPr>
            <p:ph type="body" sz="quarter" idx="27"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3" name="Text Placeholder 2">
            <a:extLst>
              <a:ext uri="{FF2B5EF4-FFF2-40B4-BE49-F238E27FC236}">
                <a16:creationId xmlns:a16="http://schemas.microsoft.com/office/drawing/2014/main" id="{428629E5-8936-C446-A5BF-24991465C0FC}"/>
              </a:ext>
            </a:extLst>
          </p:cNvPr>
          <p:cNvSpPr>
            <a:spLocks noGrp="1"/>
          </p:cNvSpPr>
          <p:nvPr>
            <p:ph type="body" sz="quarter" idx="37" hasCustomPrompt="1"/>
          </p:nvPr>
        </p:nvSpPr>
        <p:spPr>
          <a:xfrm>
            <a:off x="371474" y="1488111"/>
            <a:ext cx="5403676" cy="3821818"/>
          </a:xfrm>
        </p:spPr>
        <p:txBody>
          <a:bodyPr>
            <a:normAutofit/>
          </a:bodyPr>
          <a:lstStyle>
            <a:lvl1pPr>
              <a:defRPr sz="2000">
                <a:solidFill>
                  <a:schemeClr val="tx2"/>
                </a:solidFill>
              </a:defRPr>
            </a:lvl1pPr>
            <a:lvl2pPr>
              <a:defRPr sz="1800">
                <a:solidFill>
                  <a:schemeClr val="tx2"/>
                </a:solidFill>
              </a:defRPr>
            </a:lvl2pPr>
            <a:lvl3pPr marL="668338" indent="-127000">
              <a:tabLst/>
              <a:defRPr sz="1600">
                <a:solidFill>
                  <a:schemeClr val="tx2"/>
                </a:solidFill>
              </a:defRPr>
            </a:lvl3pPr>
            <a:lvl4pPr marL="896938" indent="-177800">
              <a:tabLst/>
              <a:defRPr sz="1400">
                <a:solidFill>
                  <a:schemeClr val="tx2"/>
                </a:solidFill>
              </a:defRPr>
            </a:lvl4pPr>
            <a:lvl5pPr marL="896938" indent="169863">
              <a:tabLst/>
              <a:defRPr sz="1200">
                <a:solidFill>
                  <a:schemeClr val="tx2"/>
                </a:solidFill>
              </a:defRPr>
            </a:lvl5pPr>
            <a:lvl6pPr marL="1252538" indent="-228600">
              <a:tabLst/>
              <a:defRPr sz="1200">
                <a:solidFill>
                  <a:schemeClr val="tx2"/>
                </a:solidFill>
              </a:defRPr>
            </a:lvl6pPr>
            <a:lvl7pPr marL="1379538" indent="-177800">
              <a:tabLst/>
              <a:defRPr sz="1200">
                <a:solidFill>
                  <a:schemeClr val="tx2"/>
                </a:solidFill>
              </a:defRPr>
            </a:lvl7pPr>
            <a:lvl8pPr marL="1557338" indent="-177800">
              <a:tabLst/>
              <a:defRPr sz="1200">
                <a:solidFill>
                  <a:schemeClr val="tx2"/>
                </a:solidFill>
              </a:defRPr>
            </a:lvl8pPr>
            <a:lvl9pPr marL="1692275" indent="-134938">
              <a:tabLst/>
              <a:defRPr sz="1200">
                <a:solidFill>
                  <a:schemeClr val="tx2"/>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6" name="Text Placeholder 5">
            <a:extLst>
              <a:ext uri="{FF2B5EF4-FFF2-40B4-BE49-F238E27FC236}">
                <a16:creationId xmlns:a16="http://schemas.microsoft.com/office/drawing/2014/main" id="{8988A062-4E50-1D41-8298-8CFAB4D0C7DD}"/>
              </a:ext>
            </a:extLst>
          </p:cNvPr>
          <p:cNvSpPr>
            <a:spLocks noGrp="1"/>
          </p:cNvSpPr>
          <p:nvPr>
            <p:ph type="body" sz="quarter" idx="38" hasCustomPrompt="1"/>
          </p:nvPr>
        </p:nvSpPr>
        <p:spPr>
          <a:xfrm>
            <a:off x="371475" y="986099"/>
            <a:ext cx="5403677"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7" name="Picture Placeholder 16">
            <a:extLst>
              <a:ext uri="{FF2B5EF4-FFF2-40B4-BE49-F238E27FC236}">
                <a16:creationId xmlns:a16="http://schemas.microsoft.com/office/drawing/2014/main" id="{C8C2692C-9DAE-E84C-9E6C-946603078621}"/>
              </a:ext>
            </a:extLst>
          </p:cNvPr>
          <p:cNvSpPr>
            <a:spLocks noGrp="1" noChangeAspect="1"/>
          </p:cNvSpPr>
          <p:nvPr>
            <p:ph type="pic" sz="quarter" idx="11" hasCustomPrompt="1"/>
          </p:nvPr>
        </p:nvSpPr>
        <p:spPr>
          <a:xfrm>
            <a:off x="6553698" y="368643"/>
            <a:ext cx="5266827" cy="5266140"/>
          </a:xfrm>
          <a:custGeom>
            <a:avLst/>
            <a:gdLst>
              <a:gd name="connsiteX0" fmla="*/ 481208 w 5266827"/>
              <a:gd name="connsiteY0" fmla="*/ 0 h 5266140"/>
              <a:gd name="connsiteX1" fmla="*/ 4785619 w 5266827"/>
              <a:gd name="connsiteY1" fmla="*/ 0 h 5266140"/>
              <a:gd name="connsiteX2" fmla="*/ 5266827 w 5266827"/>
              <a:gd name="connsiteY2" fmla="*/ 481208 h 5266140"/>
              <a:gd name="connsiteX3" fmla="*/ 5266827 w 5266827"/>
              <a:gd name="connsiteY3" fmla="*/ 4784931 h 5266140"/>
              <a:gd name="connsiteX4" fmla="*/ 4785619 w 5266827"/>
              <a:gd name="connsiteY4" fmla="*/ 5266140 h 5266140"/>
              <a:gd name="connsiteX5" fmla="*/ 481208 w 5266827"/>
              <a:gd name="connsiteY5" fmla="*/ 5266140 h 5266140"/>
              <a:gd name="connsiteX6" fmla="*/ 0 w 5266827"/>
              <a:gd name="connsiteY6" fmla="*/ 4784931 h 5266140"/>
              <a:gd name="connsiteX7" fmla="*/ 0 w 5266827"/>
              <a:gd name="connsiteY7" fmla="*/ 481208 h 5266140"/>
              <a:gd name="connsiteX8" fmla="*/ 481208 w 5266827"/>
              <a:gd name="connsiteY8" fmla="*/ 0 h 526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827" h="5266140">
                <a:moveTo>
                  <a:pt x="481208" y="0"/>
                </a:moveTo>
                <a:lnTo>
                  <a:pt x="4785619" y="0"/>
                </a:lnTo>
                <a:cubicBezTo>
                  <a:pt x="5086374" y="0"/>
                  <a:pt x="5266827" y="180453"/>
                  <a:pt x="5266827" y="481208"/>
                </a:cubicBezTo>
                <a:lnTo>
                  <a:pt x="5266827" y="4784931"/>
                </a:lnTo>
                <a:cubicBezTo>
                  <a:pt x="5266827" y="5086029"/>
                  <a:pt x="5086030" y="5266140"/>
                  <a:pt x="4785619" y="5266140"/>
                </a:cubicBezTo>
                <a:lnTo>
                  <a:pt x="481208" y="5266140"/>
                </a:lnTo>
                <a:cubicBezTo>
                  <a:pt x="180453" y="5266140"/>
                  <a:pt x="0" y="5085686"/>
                  <a:pt x="0" y="4784931"/>
                </a:cubicBezTo>
                <a:lnTo>
                  <a:pt x="0" y="481208"/>
                </a:lnTo>
                <a:cubicBezTo>
                  <a:pt x="0" y="180110"/>
                  <a:pt x="180797" y="0"/>
                  <a:pt x="481208" y="0"/>
                </a:cubicBezTo>
                <a:close/>
              </a:path>
            </a:pathLst>
          </a:custGeom>
          <a:solidFill>
            <a:srgbClr val="7F7F7F"/>
          </a:solidFill>
        </p:spPr>
        <p:txBody>
          <a:bodyPr wrap="square">
            <a:noAutofit/>
          </a:bodyPr>
          <a:lstStyle>
            <a:lvl1pPr marL="0" indent="0" algn="ctr">
              <a:buFontTx/>
              <a:buNone/>
              <a:defRPr sz="1050" b="1">
                <a:solidFill>
                  <a:schemeClr val="bg1"/>
                </a:solidFill>
              </a:defRPr>
            </a:lvl1pPr>
          </a:lstStyle>
          <a:p>
            <a:r>
              <a:rPr lang="en-US" dirty="0"/>
              <a:t>Click icon to insert image</a:t>
            </a:r>
          </a:p>
        </p:txBody>
      </p:sp>
      <p:sp>
        <p:nvSpPr>
          <p:cNvPr id="18" name="Slide Number Placeholder 10">
            <a:extLst>
              <a:ext uri="{FF2B5EF4-FFF2-40B4-BE49-F238E27FC236}">
                <a16:creationId xmlns:a16="http://schemas.microsoft.com/office/drawing/2014/main" id="{6FF52E62-DAF2-C34C-8A05-2D8C4B2A90F8}"/>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9" name="Title 1">
            <a:extLst>
              <a:ext uri="{FF2B5EF4-FFF2-40B4-BE49-F238E27FC236}">
                <a16:creationId xmlns:a16="http://schemas.microsoft.com/office/drawing/2014/main" id="{ACA2C905-EB12-E342-8FCB-E301BC901AD9}"/>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accent1"/>
                </a:solidFill>
              </a:defRPr>
            </a:lvl1pPr>
          </a:lstStyle>
          <a:p>
            <a:r>
              <a:rPr lang="en-GB" dirty="0"/>
              <a:t>Text and 1 image slide</a:t>
            </a:r>
            <a:endParaRPr lang="en-US" dirty="0"/>
          </a:p>
        </p:txBody>
      </p:sp>
    </p:spTree>
    <p:extLst>
      <p:ext uri="{BB962C8B-B14F-4D97-AF65-F5344CB8AC3E}">
        <p14:creationId xmlns:p14="http://schemas.microsoft.com/office/powerpoint/2010/main" val="205700220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429D493F-7C97-0B4E-93C2-02584854671A}"/>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4" name="Text Placeholder 2">
            <a:extLst>
              <a:ext uri="{FF2B5EF4-FFF2-40B4-BE49-F238E27FC236}">
                <a16:creationId xmlns:a16="http://schemas.microsoft.com/office/drawing/2014/main" id="{E69FE5A3-210F-0C4F-8CE0-B34D1B47E687}"/>
              </a:ext>
            </a:extLst>
          </p:cNvPr>
          <p:cNvSpPr>
            <a:spLocks noGrp="1"/>
          </p:cNvSpPr>
          <p:nvPr>
            <p:ph type="body" sz="quarter" idx="36" hasCustomPrompt="1"/>
          </p:nvPr>
        </p:nvSpPr>
        <p:spPr>
          <a:xfrm>
            <a:off x="371473" y="1488111"/>
            <a:ext cx="11078405"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6" name="Text Placeholder 5">
            <a:extLst>
              <a:ext uri="{FF2B5EF4-FFF2-40B4-BE49-F238E27FC236}">
                <a16:creationId xmlns:a16="http://schemas.microsoft.com/office/drawing/2014/main" id="{6DCB2F29-ED47-DA49-AD9F-0E3C30846613}"/>
              </a:ext>
            </a:extLst>
          </p:cNvPr>
          <p:cNvSpPr>
            <a:spLocks noGrp="1"/>
          </p:cNvSpPr>
          <p:nvPr>
            <p:ph type="body" sz="quarter" idx="37" hasCustomPrompt="1"/>
          </p:nvPr>
        </p:nvSpPr>
        <p:spPr>
          <a:xfrm>
            <a:off x="371475" y="986099"/>
            <a:ext cx="11078403"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7" name="Slide Number Placeholder 10">
            <a:extLst>
              <a:ext uri="{FF2B5EF4-FFF2-40B4-BE49-F238E27FC236}">
                <a16:creationId xmlns:a16="http://schemas.microsoft.com/office/drawing/2014/main" id="{6D2AECB3-F596-2842-8543-4EC5744E2835}"/>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7" name="Title 1">
            <a:extLst>
              <a:ext uri="{FF2B5EF4-FFF2-40B4-BE49-F238E27FC236}">
                <a16:creationId xmlns:a16="http://schemas.microsoft.com/office/drawing/2014/main" id="{1CF2FE6D-CEA2-3A41-AE98-F377514AEBD1}"/>
              </a:ext>
            </a:extLst>
          </p:cNvPr>
          <p:cNvSpPr>
            <a:spLocks noGrp="1"/>
          </p:cNvSpPr>
          <p:nvPr>
            <p:ph type="title" hasCustomPrompt="1"/>
          </p:nvPr>
        </p:nvSpPr>
        <p:spPr>
          <a:xfrm>
            <a:off x="371476" y="384379"/>
            <a:ext cx="11078402" cy="596696"/>
          </a:xfrm>
        </p:spPr>
        <p:txBody>
          <a:bodyPr anchor="t">
            <a:noAutofit/>
          </a:bodyPr>
          <a:lstStyle>
            <a:lvl1pPr>
              <a:lnSpc>
                <a:spcPct val="85000"/>
              </a:lnSpc>
              <a:defRPr sz="3400" baseline="0">
                <a:solidFill>
                  <a:schemeClr val="accent1"/>
                </a:solidFill>
              </a:defRPr>
            </a:lvl1pPr>
          </a:lstStyle>
          <a:p>
            <a:r>
              <a:rPr lang="en-GB" dirty="0"/>
              <a:t>Text only</a:t>
            </a:r>
            <a:endParaRPr lang="en-US" dirty="0"/>
          </a:p>
        </p:txBody>
      </p:sp>
    </p:spTree>
    <p:extLst>
      <p:ext uri="{BB962C8B-B14F-4D97-AF65-F5344CB8AC3E}">
        <p14:creationId xmlns:p14="http://schemas.microsoft.com/office/powerpoint/2010/main" val="71098529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no subhea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0DEDBF07-BA3A-B046-A1F7-6C23EBF1046F}"/>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6" name="Text Placeholder 2">
            <a:extLst>
              <a:ext uri="{FF2B5EF4-FFF2-40B4-BE49-F238E27FC236}">
                <a16:creationId xmlns:a16="http://schemas.microsoft.com/office/drawing/2014/main" id="{F4772656-699D-3E40-8FED-C161A5395E28}"/>
              </a:ext>
            </a:extLst>
          </p:cNvPr>
          <p:cNvSpPr>
            <a:spLocks noGrp="1"/>
          </p:cNvSpPr>
          <p:nvPr>
            <p:ph type="body" sz="quarter" idx="36" hasCustomPrompt="1"/>
          </p:nvPr>
        </p:nvSpPr>
        <p:spPr>
          <a:xfrm>
            <a:off x="371473" y="992650"/>
            <a:ext cx="11078405" cy="386400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2" name="Slide Number Placeholder 10">
            <a:extLst>
              <a:ext uri="{FF2B5EF4-FFF2-40B4-BE49-F238E27FC236}">
                <a16:creationId xmlns:a16="http://schemas.microsoft.com/office/drawing/2014/main" id="{FDBBD063-5131-BE4C-BF02-F55198D15FC5}"/>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3" name="Title 1">
            <a:extLst>
              <a:ext uri="{FF2B5EF4-FFF2-40B4-BE49-F238E27FC236}">
                <a16:creationId xmlns:a16="http://schemas.microsoft.com/office/drawing/2014/main" id="{18D9B1DA-ED27-B247-A2E4-142E26785FC2}"/>
              </a:ext>
            </a:extLst>
          </p:cNvPr>
          <p:cNvSpPr>
            <a:spLocks noGrp="1"/>
          </p:cNvSpPr>
          <p:nvPr>
            <p:ph type="title" hasCustomPrompt="1"/>
          </p:nvPr>
        </p:nvSpPr>
        <p:spPr>
          <a:xfrm>
            <a:off x="371476" y="369022"/>
            <a:ext cx="11078401" cy="612053"/>
          </a:xfrm>
        </p:spPr>
        <p:txBody>
          <a:bodyPr anchor="t">
            <a:noAutofit/>
          </a:bodyPr>
          <a:lstStyle>
            <a:lvl1pPr>
              <a:lnSpc>
                <a:spcPct val="85000"/>
              </a:lnSpc>
              <a:defRPr sz="3400">
                <a:solidFill>
                  <a:schemeClr val="accent1"/>
                </a:solidFill>
              </a:defRPr>
            </a:lvl1pPr>
          </a:lstStyle>
          <a:p>
            <a:r>
              <a:rPr lang="en-GB" dirty="0"/>
              <a:t>Text only (no subhead)</a:t>
            </a:r>
            <a:endParaRPr lang="en-US" dirty="0"/>
          </a:p>
        </p:txBody>
      </p:sp>
    </p:spTree>
    <p:extLst>
      <p:ext uri="{BB962C8B-B14F-4D97-AF65-F5344CB8AC3E}">
        <p14:creationId xmlns:p14="http://schemas.microsoft.com/office/powerpoint/2010/main" val="1388335447"/>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text slide">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429D493F-7C97-0B4E-93C2-02584854671A}"/>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4" name="Text Placeholder 2">
            <a:extLst>
              <a:ext uri="{FF2B5EF4-FFF2-40B4-BE49-F238E27FC236}">
                <a16:creationId xmlns:a16="http://schemas.microsoft.com/office/drawing/2014/main" id="{778E442E-0621-DC4F-86B6-1F77678B159E}"/>
              </a:ext>
            </a:extLst>
          </p:cNvPr>
          <p:cNvSpPr>
            <a:spLocks noGrp="1"/>
          </p:cNvSpPr>
          <p:nvPr>
            <p:ph type="body" sz="quarter" idx="36" hasCustomPrompt="1"/>
          </p:nvPr>
        </p:nvSpPr>
        <p:spPr>
          <a:xfrm>
            <a:off x="371473" y="1488111"/>
            <a:ext cx="5456323"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8" name="Text Placeholder 5">
            <a:extLst>
              <a:ext uri="{FF2B5EF4-FFF2-40B4-BE49-F238E27FC236}">
                <a16:creationId xmlns:a16="http://schemas.microsoft.com/office/drawing/2014/main" id="{7E64351E-9837-9440-9DA0-E135754E787B}"/>
              </a:ext>
            </a:extLst>
          </p:cNvPr>
          <p:cNvSpPr>
            <a:spLocks noGrp="1"/>
          </p:cNvSpPr>
          <p:nvPr>
            <p:ph type="body" sz="quarter" idx="39" hasCustomPrompt="1"/>
          </p:nvPr>
        </p:nvSpPr>
        <p:spPr>
          <a:xfrm>
            <a:off x="371475" y="986099"/>
            <a:ext cx="5456321"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9" name="Text Placeholder 2">
            <a:extLst>
              <a:ext uri="{FF2B5EF4-FFF2-40B4-BE49-F238E27FC236}">
                <a16:creationId xmlns:a16="http://schemas.microsoft.com/office/drawing/2014/main" id="{E20F2A7B-6428-B44B-8383-29FFB0C25452}"/>
              </a:ext>
            </a:extLst>
          </p:cNvPr>
          <p:cNvSpPr>
            <a:spLocks noGrp="1"/>
          </p:cNvSpPr>
          <p:nvPr>
            <p:ph type="body" sz="quarter" idx="40" hasCustomPrompt="1"/>
          </p:nvPr>
        </p:nvSpPr>
        <p:spPr>
          <a:xfrm>
            <a:off x="6328520" y="1488111"/>
            <a:ext cx="5456323"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1" name="Text Placeholder 5">
            <a:extLst>
              <a:ext uri="{FF2B5EF4-FFF2-40B4-BE49-F238E27FC236}">
                <a16:creationId xmlns:a16="http://schemas.microsoft.com/office/drawing/2014/main" id="{E9A99973-6A66-B746-A225-90E7EED72C5A}"/>
              </a:ext>
            </a:extLst>
          </p:cNvPr>
          <p:cNvSpPr>
            <a:spLocks noGrp="1"/>
          </p:cNvSpPr>
          <p:nvPr>
            <p:ph type="body" sz="quarter" idx="41" hasCustomPrompt="1"/>
          </p:nvPr>
        </p:nvSpPr>
        <p:spPr>
          <a:xfrm>
            <a:off x="6328522" y="986099"/>
            <a:ext cx="5456321"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22" name="Slide Number Placeholder 10">
            <a:extLst>
              <a:ext uri="{FF2B5EF4-FFF2-40B4-BE49-F238E27FC236}">
                <a16:creationId xmlns:a16="http://schemas.microsoft.com/office/drawing/2014/main" id="{AA0DECFB-80FC-7343-AF96-6CBCC9CEA8E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23" name="Title 1">
            <a:extLst>
              <a:ext uri="{FF2B5EF4-FFF2-40B4-BE49-F238E27FC236}">
                <a16:creationId xmlns:a16="http://schemas.microsoft.com/office/drawing/2014/main" id="{31F5B9D9-2EA4-AC42-AE6A-F0BAD6C5EB34}"/>
              </a:ext>
            </a:extLst>
          </p:cNvPr>
          <p:cNvSpPr>
            <a:spLocks noGrp="1"/>
          </p:cNvSpPr>
          <p:nvPr>
            <p:ph type="title" hasCustomPrompt="1"/>
          </p:nvPr>
        </p:nvSpPr>
        <p:spPr>
          <a:xfrm>
            <a:off x="371476" y="369022"/>
            <a:ext cx="5456319" cy="612053"/>
          </a:xfrm>
        </p:spPr>
        <p:txBody>
          <a:bodyPr anchor="t">
            <a:noAutofit/>
          </a:bodyPr>
          <a:lstStyle>
            <a:lvl1pPr>
              <a:lnSpc>
                <a:spcPct val="85000"/>
              </a:lnSpc>
              <a:defRPr sz="3400">
                <a:solidFill>
                  <a:schemeClr val="accent1"/>
                </a:solidFill>
              </a:defRPr>
            </a:lvl1pPr>
          </a:lstStyle>
          <a:p>
            <a:r>
              <a:rPr lang="en-GB" dirty="0"/>
              <a:t>2 column text slide</a:t>
            </a:r>
            <a:endParaRPr lang="en-US" dirty="0"/>
          </a:p>
        </p:txBody>
      </p:sp>
      <p:sp>
        <p:nvSpPr>
          <p:cNvPr id="31" name="Text Placeholder 5">
            <a:extLst>
              <a:ext uri="{FF2B5EF4-FFF2-40B4-BE49-F238E27FC236}">
                <a16:creationId xmlns:a16="http://schemas.microsoft.com/office/drawing/2014/main" id="{6F0B33F6-210E-9643-8B0A-C0B1DD8AAE43}"/>
              </a:ext>
            </a:extLst>
          </p:cNvPr>
          <p:cNvSpPr>
            <a:spLocks noGrp="1"/>
          </p:cNvSpPr>
          <p:nvPr>
            <p:ph type="body" sz="quarter" idx="42" hasCustomPrompt="1"/>
          </p:nvPr>
        </p:nvSpPr>
        <p:spPr>
          <a:xfrm>
            <a:off x="6328522" y="369021"/>
            <a:ext cx="5456321" cy="612053"/>
          </a:xfrm>
        </p:spPr>
        <p:txBody>
          <a:bodyPr>
            <a:noAutofit/>
          </a:bodyPr>
          <a:lstStyle>
            <a:lvl1pPr marL="0" indent="0" algn="l" defTabSz="914400" rtl="0" eaLnBrk="1" latinLnBrk="0" hangingPunct="1">
              <a:lnSpc>
                <a:spcPct val="85000"/>
              </a:lnSpc>
              <a:spcBef>
                <a:spcPct val="0"/>
              </a:spcBef>
              <a:buFontTx/>
              <a:buNone/>
              <a:defRPr lang="en-GB" sz="3400" b="0" i="0" kern="1200" dirty="0" smtClean="0">
                <a:solidFill>
                  <a:schemeClr val="accent1"/>
                </a:solidFill>
                <a:latin typeface="Arial" panose="020B0604020202020204" pitchFamily="34" charset="0"/>
                <a:ea typeface="+mj-ea"/>
                <a:cs typeface="Arial" panose="020B0604020202020204" pitchFamily="34" charset="0"/>
              </a:defRPr>
            </a:lvl1pPr>
          </a:lstStyle>
          <a:p>
            <a:pPr lvl="0"/>
            <a:r>
              <a:rPr lang="en-GB" dirty="0"/>
              <a:t>2 column text slide</a:t>
            </a:r>
          </a:p>
        </p:txBody>
      </p:sp>
    </p:spTree>
    <p:extLst>
      <p:ext uri="{BB962C8B-B14F-4D97-AF65-F5344CB8AC3E}">
        <p14:creationId xmlns:p14="http://schemas.microsoft.com/office/powerpoint/2010/main" val="2272791491"/>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2 image slide">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A11E8591-1764-654D-B944-52A612F6040B}"/>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0" name="Text Placeholder 2">
            <a:extLst>
              <a:ext uri="{FF2B5EF4-FFF2-40B4-BE49-F238E27FC236}">
                <a16:creationId xmlns:a16="http://schemas.microsoft.com/office/drawing/2014/main" id="{7563274A-8E24-4741-B618-7D4DF617CA00}"/>
              </a:ext>
            </a:extLst>
          </p:cNvPr>
          <p:cNvSpPr>
            <a:spLocks noGrp="1"/>
          </p:cNvSpPr>
          <p:nvPr>
            <p:ph type="body" sz="quarter" idx="36" hasCustomPrompt="1"/>
          </p:nvPr>
        </p:nvSpPr>
        <p:spPr>
          <a:xfrm>
            <a:off x="371473" y="1488111"/>
            <a:ext cx="8012130"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4" name="Text Placeholder 5">
            <a:extLst>
              <a:ext uri="{FF2B5EF4-FFF2-40B4-BE49-F238E27FC236}">
                <a16:creationId xmlns:a16="http://schemas.microsoft.com/office/drawing/2014/main" id="{907B1349-20BE-4641-92FD-6D3C7F5714D9}"/>
              </a:ext>
            </a:extLst>
          </p:cNvPr>
          <p:cNvSpPr>
            <a:spLocks noGrp="1"/>
          </p:cNvSpPr>
          <p:nvPr>
            <p:ph type="body" sz="quarter" idx="37" hasCustomPrompt="1"/>
          </p:nvPr>
        </p:nvSpPr>
        <p:spPr>
          <a:xfrm>
            <a:off x="371475" y="986099"/>
            <a:ext cx="8012128"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5" name="Slide Number Placeholder 10">
            <a:extLst>
              <a:ext uri="{FF2B5EF4-FFF2-40B4-BE49-F238E27FC236}">
                <a16:creationId xmlns:a16="http://schemas.microsoft.com/office/drawing/2014/main" id="{8BEA08EA-0B32-684E-95F1-7BD72C18AC9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6" name="Title 1">
            <a:extLst>
              <a:ext uri="{FF2B5EF4-FFF2-40B4-BE49-F238E27FC236}">
                <a16:creationId xmlns:a16="http://schemas.microsoft.com/office/drawing/2014/main" id="{15AAB578-8F76-C24B-A462-635D3D8E5F19}"/>
              </a:ext>
            </a:extLst>
          </p:cNvPr>
          <p:cNvSpPr>
            <a:spLocks noGrp="1"/>
          </p:cNvSpPr>
          <p:nvPr>
            <p:ph type="title" hasCustomPrompt="1"/>
          </p:nvPr>
        </p:nvSpPr>
        <p:spPr>
          <a:xfrm>
            <a:off x="371476" y="369022"/>
            <a:ext cx="8012127" cy="612053"/>
          </a:xfrm>
        </p:spPr>
        <p:txBody>
          <a:bodyPr anchor="t">
            <a:noAutofit/>
          </a:bodyPr>
          <a:lstStyle>
            <a:lvl1pPr>
              <a:lnSpc>
                <a:spcPct val="85000"/>
              </a:lnSpc>
              <a:defRPr sz="3400">
                <a:solidFill>
                  <a:schemeClr val="accent1"/>
                </a:solidFill>
              </a:defRPr>
            </a:lvl1pPr>
          </a:lstStyle>
          <a:p>
            <a:r>
              <a:rPr lang="en-GB" dirty="0"/>
              <a:t>Text and 2 image slide</a:t>
            </a:r>
            <a:endParaRPr lang="en-US" dirty="0"/>
          </a:p>
        </p:txBody>
      </p:sp>
    </p:spTree>
    <p:extLst>
      <p:ext uri="{BB962C8B-B14F-4D97-AF65-F5344CB8AC3E}">
        <p14:creationId xmlns:p14="http://schemas.microsoft.com/office/powerpoint/2010/main" val="3038006412"/>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5D99492B-6332-3445-BCAA-D13A94F8DD1E}"/>
              </a:ext>
            </a:extLst>
          </p:cNvPr>
          <p:cNvSpPr>
            <a:spLocks noGrp="1"/>
          </p:cNvSpPr>
          <p:nvPr>
            <p:ph type="chart" sz="quarter" idx="28" hasCustomPrompt="1"/>
          </p:nvPr>
        </p:nvSpPr>
        <p:spPr>
          <a:xfrm>
            <a:off x="371474" y="1627094"/>
            <a:ext cx="6837073" cy="4243770"/>
          </a:xfrm>
        </p:spPr>
        <p:txBody>
          <a:bodyPr>
            <a:normAutofit/>
          </a:bodyPr>
          <a:lstStyle>
            <a:lvl1pPr marL="0" indent="0">
              <a:buFontTx/>
              <a:buNone/>
              <a:defRPr sz="1800"/>
            </a:lvl1pPr>
          </a:lstStyle>
          <a:p>
            <a:r>
              <a:rPr lang="en-US" dirty="0"/>
              <a:t>Click to insert chart</a:t>
            </a:r>
          </a:p>
        </p:txBody>
      </p:sp>
      <p:sp>
        <p:nvSpPr>
          <p:cNvPr id="11" name="Text Placeholder 4">
            <a:extLst>
              <a:ext uri="{FF2B5EF4-FFF2-40B4-BE49-F238E27FC236}">
                <a16:creationId xmlns:a16="http://schemas.microsoft.com/office/drawing/2014/main" id="{7A0C1808-5FEB-1C49-A2A8-7DDCA774A797}"/>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9" name="Text Placeholder 2">
            <a:extLst>
              <a:ext uri="{FF2B5EF4-FFF2-40B4-BE49-F238E27FC236}">
                <a16:creationId xmlns:a16="http://schemas.microsoft.com/office/drawing/2014/main" id="{68BB707A-B62C-624B-89E0-7AC5B8F73BFE}"/>
              </a:ext>
            </a:extLst>
          </p:cNvPr>
          <p:cNvSpPr>
            <a:spLocks noGrp="1"/>
          </p:cNvSpPr>
          <p:nvPr>
            <p:ph type="body" sz="quarter" idx="36" hasCustomPrompt="1"/>
          </p:nvPr>
        </p:nvSpPr>
        <p:spPr>
          <a:xfrm>
            <a:off x="7671594" y="1627092"/>
            <a:ext cx="3787879" cy="4243770"/>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0" name="Text Placeholder 5">
            <a:extLst>
              <a:ext uri="{FF2B5EF4-FFF2-40B4-BE49-F238E27FC236}">
                <a16:creationId xmlns:a16="http://schemas.microsoft.com/office/drawing/2014/main" id="{F713C3C6-6786-CF46-A5CE-85AB2B95B03D}"/>
              </a:ext>
            </a:extLst>
          </p:cNvPr>
          <p:cNvSpPr>
            <a:spLocks noGrp="1"/>
          </p:cNvSpPr>
          <p:nvPr>
            <p:ph type="body" sz="quarter" idx="37" hasCustomPrompt="1"/>
          </p:nvPr>
        </p:nvSpPr>
        <p:spPr>
          <a:xfrm>
            <a:off x="371475" y="986099"/>
            <a:ext cx="6837072"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2" name="Slide Number Placeholder 10">
            <a:extLst>
              <a:ext uri="{FF2B5EF4-FFF2-40B4-BE49-F238E27FC236}">
                <a16:creationId xmlns:a16="http://schemas.microsoft.com/office/drawing/2014/main" id="{A5F5A8C0-C7BC-7643-A9F7-F5A0B45A5015}"/>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3" name="Title 1">
            <a:extLst>
              <a:ext uri="{FF2B5EF4-FFF2-40B4-BE49-F238E27FC236}">
                <a16:creationId xmlns:a16="http://schemas.microsoft.com/office/drawing/2014/main" id="{FB609B2F-8D29-784D-B7D6-01EA2EB555C2}"/>
              </a:ext>
            </a:extLst>
          </p:cNvPr>
          <p:cNvSpPr>
            <a:spLocks noGrp="1"/>
          </p:cNvSpPr>
          <p:nvPr>
            <p:ph type="title" hasCustomPrompt="1"/>
          </p:nvPr>
        </p:nvSpPr>
        <p:spPr>
          <a:xfrm>
            <a:off x="371476" y="369022"/>
            <a:ext cx="11087997" cy="612053"/>
          </a:xfrm>
        </p:spPr>
        <p:txBody>
          <a:bodyPr anchor="t">
            <a:noAutofit/>
          </a:bodyPr>
          <a:lstStyle>
            <a:lvl1pPr>
              <a:lnSpc>
                <a:spcPct val="85000"/>
              </a:lnSpc>
              <a:defRPr sz="3400">
                <a:solidFill>
                  <a:schemeClr val="accent1"/>
                </a:solidFill>
              </a:defRPr>
            </a:lvl1pPr>
          </a:lstStyle>
          <a:p>
            <a:r>
              <a:rPr lang="en-GB" dirty="0"/>
              <a:t>Chart style</a:t>
            </a:r>
            <a:endParaRPr lang="en-US" dirty="0"/>
          </a:p>
        </p:txBody>
      </p:sp>
    </p:spTree>
    <p:extLst>
      <p:ext uri="{BB962C8B-B14F-4D97-AF65-F5344CB8AC3E}">
        <p14:creationId xmlns:p14="http://schemas.microsoft.com/office/powerpoint/2010/main" val="188154041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40ED0C-EA40-7043-8563-5D898F005F2D}"/>
              </a:ext>
            </a:extLst>
          </p:cNvPr>
          <p:cNvSpPr>
            <a:spLocks noGrp="1"/>
          </p:cNvSpPr>
          <p:nvPr>
            <p:ph type="subTitle" idx="1" hasCustomPrompt="1"/>
          </p:nvPr>
        </p:nvSpPr>
        <p:spPr>
          <a:xfrm>
            <a:off x="371475" y="1712278"/>
            <a:ext cx="4942517" cy="3603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8" name="Title 1">
            <a:extLst>
              <a:ext uri="{FF2B5EF4-FFF2-40B4-BE49-F238E27FC236}">
                <a16:creationId xmlns:a16="http://schemas.microsoft.com/office/drawing/2014/main" id="{6FD126D1-3073-2F47-B08D-F21BFCB871F7}"/>
              </a:ext>
            </a:extLst>
          </p:cNvPr>
          <p:cNvSpPr>
            <a:spLocks noGrp="1"/>
          </p:cNvSpPr>
          <p:nvPr>
            <p:ph type="ctrTitle" hasCustomPrompt="1"/>
          </p:nvPr>
        </p:nvSpPr>
        <p:spPr>
          <a:xfrm>
            <a:off x="371475" y="368301"/>
            <a:ext cx="4942517" cy="1206500"/>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7" name="Rectangle 6">
            <a:extLst>
              <a:ext uri="{FF2B5EF4-FFF2-40B4-BE49-F238E27FC236}">
                <a16:creationId xmlns:a16="http://schemas.microsoft.com/office/drawing/2014/main" id="{FF9CE84F-0E7D-B444-946F-2A1E20E88423}"/>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EA982F7-90D5-5245-BB3B-21B01791CEF3}"/>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25966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ext only">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429D493F-7C97-0B4E-93C2-02584854671A}"/>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4" name="Text Placeholder 2">
            <a:extLst>
              <a:ext uri="{FF2B5EF4-FFF2-40B4-BE49-F238E27FC236}">
                <a16:creationId xmlns:a16="http://schemas.microsoft.com/office/drawing/2014/main" id="{E69FE5A3-210F-0C4F-8CE0-B34D1B47E687}"/>
              </a:ext>
            </a:extLst>
          </p:cNvPr>
          <p:cNvSpPr>
            <a:spLocks noGrp="1"/>
          </p:cNvSpPr>
          <p:nvPr>
            <p:ph type="body" sz="quarter" idx="36" hasCustomPrompt="1"/>
          </p:nvPr>
        </p:nvSpPr>
        <p:spPr>
          <a:xfrm>
            <a:off x="371473" y="2021867"/>
            <a:ext cx="5403675" cy="2847909"/>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6" name="Text Placeholder 5">
            <a:extLst>
              <a:ext uri="{FF2B5EF4-FFF2-40B4-BE49-F238E27FC236}">
                <a16:creationId xmlns:a16="http://schemas.microsoft.com/office/drawing/2014/main" id="{6DCB2F29-ED47-DA49-AD9F-0E3C30846613}"/>
              </a:ext>
            </a:extLst>
          </p:cNvPr>
          <p:cNvSpPr>
            <a:spLocks noGrp="1"/>
          </p:cNvSpPr>
          <p:nvPr>
            <p:ph type="body" sz="quarter" idx="37" hasCustomPrompt="1"/>
          </p:nvPr>
        </p:nvSpPr>
        <p:spPr>
          <a:xfrm>
            <a:off x="371476" y="1519855"/>
            <a:ext cx="5403676"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7" name="Slide Number Placeholder 10">
            <a:extLst>
              <a:ext uri="{FF2B5EF4-FFF2-40B4-BE49-F238E27FC236}">
                <a16:creationId xmlns:a16="http://schemas.microsoft.com/office/drawing/2014/main" id="{6D2AECB3-F596-2842-8543-4EC5744E2835}"/>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7" name="Title 1">
            <a:extLst>
              <a:ext uri="{FF2B5EF4-FFF2-40B4-BE49-F238E27FC236}">
                <a16:creationId xmlns:a16="http://schemas.microsoft.com/office/drawing/2014/main" id="{CF05486C-9310-A940-BB98-F2B3869D6F16}"/>
              </a:ext>
            </a:extLst>
          </p:cNvPr>
          <p:cNvSpPr>
            <a:spLocks noGrp="1"/>
          </p:cNvSpPr>
          <p:nvPr>
            <p:ph type="title" hasCustomPrompt="1"/>
          </p:nvPr>
        </p:nvSpPr>
        <p:spPr>
          <a:xfrm>
            <a:off x="371477" y="369023"/>
            <a:ext cx="5403676" cy="865888"/>
          </a:xfrm>
        </p:spPr>
        <p:txBody>
          <a:bodyPr anchor="t">
            <a:noAutofit/>
          </a:bodyPr>
          <a:lstStyle>
            <a:lvl1pPr marL="0" marR="0" indent="0" algn="l" defTabSz="914400" rtl="0" eaLnBrk="1" fontAlgn="auto" latinLnBrk="0" hangingPunct="1">
              <a:lnSpc>
                <a:spcPct val="85000"/>
              </a:lnSpc>
              <a:spcBef>
                <a:spcPct val="0"/>
              </a:spcBef>
              <a:spcAft>
                <a:spcPts val="0"/>
              </a:spcAft>
              <a:buClrTx/>
              <a:buSzTx/>
              <a:buFontTx/>
              <a:buNone/>
              <a:tabLst/>
              <a:defRPr lang="en-GB" b="0" i="0" smtClean="0">
                <a:effectLst/>
              </a:defRPr>
            </a:lvl1pPr>
          </a:lstStyle>
          <a:p>
            <a:r>
              <a:rPr lang="en-GB" dirty="0"/>
              <a:t>Half text and half </a:t>
            </a:r>
            <a:br>
              <a:rPr lang="en-GB" dirty="0"/>
            </a:br>
            <a:r>
              <a:rPr lang="en-GB" dirty="0"/>
              <a:t>image slide</a:t>
            </a:r>
            <a:endParaRPr lang="en-US" dirty="0"/>
          </a:p>
        </p:txBody>
      </p:sp>
    </p:spTree>
    <p:extLst>
      <p:ext uri="{BB962C8B-B14F-4D97-AF65-F5344CB8AC3E}">
        <p14:creationId xmlns:p14="http://schemas.microsoft.com/office/powerpoint/2010/main" val="211830782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F3235C-860F-4F41-9CBA-552D50ECFB81}"/>
              </a:ext>
            </a:extLst>
          </p:cNvPr>
          <p:cNvSpPr>
            <a:spLocks noGrp="1"/>
          </p:cNvSpPr>
          <p:nvPr>
            <p:ph type="sldNum" sz="quarter" idx="10"/>
          </p:nvPr>
        </p:nvSpPr>
        <p:spPr/>
        <p:txBody>
          <a:bodyPr/>
          <a:lstStyle/>
          <a:p>
            <a:fld id="{DCE8E779-F425-B04A-A166-188F6BC263ED}" type="slidenum">
              <a:rPr lang="en-US" smtClean="0"/>
              <a:pPr/>
              <a:t>‹#›</a:t>
            </a:fld>
            <a:endParaRPr lang="en-US" dirty="0"/>
          </a:p>
        </p:txBody>
      </p:sp>
      <p:sp>
        <p:nvSpPr>
          <p:cNvPr id="6" name="Slide Number Placeholder 1">
            <a:extLst>
              <a:ext uri="{FF2B5EF4-FFF2-40B4-BE49-F238E27FC236}">
                <a16:creationId xmlns:a16="http://schemas.microsoft.com/office/drawing/2014/main" id="{F8BBD08A-47CC-4DF2-8F69-E0880DDD6848}"/>
              </a:ext>
            </a:extLst>
          </p:cNvPr>
          <p:cNvSpPr txBox="1">
            <a:spLocks/>
          </p:cNvSpPr>
          <p:nvPr userDrawn="1"/>
        </p:nvSpPr>
        <p:spPr>
          <a:xfrm>
            <a:off x="11169747" y="6256211"/>
            <a:ext cx="650778" cy="365125"/>
          </a:xfrm>
          <a:prstGeom prst="rect">
            <a:avLst/>
          </a:prstGeom>
        </p:spPr>
        <p:txBody>
          <a:bodyPr vert="horz" lIns="0" tIns="0" rIns="0" bIns="0" rtlCol="0" anchor="ctr"/>
          <a:lstStyle>
            <a:defPPr>
              <a:defRPr lang="en-US"/>
            </a:defPPr>
            <a:lvl1pPr marL="0" algn="r" defTabSz="914400" rtl="0" eaLnBrk="1" latinLnBrk="0" hangingPunct="1">
              <a:defRPr sz="900" kern="1200">
                <a:solidFill>
                  <a:srgbClr val="2D1A4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E8E779-F425-B04A-A166-188F6BC263ED}" type="slidenum">
              <a:rPr lang="en-US" smtClean="0"/>
              <a:pPr/>
              <a:t>‹#›</a:t>
            </a:fld>
            <a:endParaRPr lang="en-US" dirty="0"/>
          </a:p>
        </p:txBody>
      </p:sp>
      <p:cxnSp>
        <p:nvCxnSpPr>
          <p:cNvPr id="7" name="Straight Connector 6">
            <a:extLst>
              <a:ext uri="{FF2B5EF4-FFF2-40B4-BE49-F238E27FC236}">
                <a16:creationId xmlns:a16="http://schemas.microsoft.com/office/drawing/2014/main" id="{715F8977-D44C-4845-A4F7-5532D665DF28}"/>
              </a:ext>
            </a:extLst>
          </p:cNvPr>
          <p:cNvCxnSpPr>
            <a:cxnSpLocks/>
          </p:cNvCxnSpPr>
          <p:nvPr userDrawn="1"/>
        </p:nvCxnSpPr>
        <p:spPr>
          <a:xfrm flipH="1">
            <a:off x="732359" y="3163798"/>
            <a:ext cx="10875019" cy="0"/>
          </a:xfrm>
          <a:prstGeom prst="line">
            <a:avLst/>
          </a:prstGeom>
          <a:noFill/>
          <a:ln w="31750" cap="flat" cmpd="sng" algn="ctr">
            <a:solidFill>
              <a:srgbClr val="FFFFFF">
                <a:lumMod val="50000"/>
              </a:srgbClr>
            </a:solidFill>
            <a:prstDash val="sysDot"/>
            <a:miter lim="800000"/>
          </a:ln>
          <a:effectLst/>
        </p:spPr>
      </p:cxnSp>
      <p:sp>
        <p:nvSpPr>
          <p:cNvPr id="8" name="Title 1">
            <a:extLst>
              <a:ext uri="{FF2B5EF4-FFF2-40B4-BE49-F238E27FC236}">
                <a16:creationId xmlns:a16="http://schemas.microsoft.com/office/drawing/2014/main" id="{5404E530-58FD-452A-B44C-20192F040A64}"/>
              </a:ext>
            </a:extLst>
          </p:cNvPr>
          <p:cNvSpPr txBox="1">
            <a:spLocks/>
          </p:cNvSpPr>
          <p:nvPr userDrawn="1"/>
        </p:nvSpPr>
        <p:spPr>
          <a:xfrm>
            <a:off x="877437" y="1887215"/>
            <a:ext cx="2984113"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800" b="1" i="0" u="none" strike="noStrike" kern="1200" cap="none" spc="0" normalizeH="0" baseline="0" noProof="0" dirty="0">
                <a:ln>
                  <a:noFill/>
                </a:ln>
                <a:solidFill>
                  <a:srgbClr val="2D1A46"/>
                </a:solidFill>
                <a:effectLst/>
                <a:uLnTx/>
                <a:uFillTx/>
                <a:latin typeface="Arial" panose="020B0604020202020204" pitchFamily="34" charset="0"/>
                <a:ea typeface="+mj-ea"/>
                <a:cs typeface="Arial" panose="020B0604020202020204" pitchFamily="34" charset="0"/>
              </a:rPr>
              <a:t>Q1</a:t>
            </a: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j-ea"/>
              <a:cs typeface="Arial" panose="020B0604020202020204" pitchFamily="34" charset="0"/>
            </a:endParaRPr>
          </a:p>
        </p:txBody>
      </p:sp>
      <p:sp>
        <p:nvSpPr>
          <p:cNvPr id="9" name="Rectangle 8">
            <a:extLst>
              <a:ext uri="{FF2B5EF4-FFF2-40B4-BE49-F238E27FC236}">
                <a16:creationId xmlns:a16="http://schemas.microsoft.com/office/drawing/2014/main" id="{FED11B7B-2CFA-4833-94AD-1A6A8D245AA8}"/>
              </a:ext>
            </a:extLst>
          </p:cNvPr>
          <p:cNvSpPr/>
          <p:nvPr userDrawn="1"/>
        </p:nvSpPr>
        <p:spPr>
          <a:xfrm>
            <a:off x="1056922" y="2651648"/>
            <a:ext cx="1233002" cy="99456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581EB349-FD7C-46BF-9117-488485D71131}"/>
              </a:ext>
            </a:extLst>
          </p:cNvPr>
          <p:cNvSpPr txBox="1">
            <a:spLocks/>
          </p:cNvSpPr>
          <p:nvPr userDrawn="1"/>
        </p:nvSpPr>
        <p:spPr>
          <a:xfrm>
            <a:off x="1087221" y="2936031"/>
            <a:ext cx="1176680" cy="599705"/>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1</a:t>
            </a:r>
          </a:p>
        </p:txBody>
      </p:sp>
      <p:sp>
        <p:nvSpPr>
          <p:cNvPr id="11" name="Title 1">
            <a:extLst>
              <a:ext uri="{FF2B5EF4-FFF2-40B4-BE49-F238E27FC236}">
                <a16:creationId xmlns:a16="http://schemas.microsoft.com/office/drawing/2014/main" id="{FA87EF87-525E-468B-9B13-13E13C6A3AE4}"/>
              </a:ext>
            </a:extLst>
          </p:cNvPr>
          <p:cNvSpPr txBox="1">
            <a:spLocks/>
          </p:cNvSpPr>
          <p:nvPr userDrawn="1"/>
        </p:nvSpPr>
        <p:spPr>
          <a:xfrm>
            <a:off x="1087221" y="4135881"/>
            <a:ext cx="1176680"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cons</a:t>
            </a:r>
          </a:p>
        </p:txBody>
      </p:sp>
      <p:sp>
        <p:nvSpPr>
          <p:cNvPr id="12" name="Rectangle 11">
            <a:extLst>
              <a:ext uri="{FF2B5EF4-FFF2-40B4-BE49-F238E27FC236}">
                <a16:creationId xmlns:a16="http://schemas.microsoft.com/office/drawing/2014/main" id="{DBEEAC98-7242-47B6-A281-3AC7DA716ADA}"/>
              </a:ext>
            </a:extLst>
          </p:cNvPr>
          <p:cNvSpPr/>
          <p:nvPr userDrawn="1"/>
        </p:nvSpPr>
        <p:spPr>
          <a:xfrm>
            <a:off x="2545920" y="2651648"/>
            <a:ext cx="1233002" cy="994567"/>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Title 1">
            <a:extLst>
              <a:ext uri="{FF2B5EF4-FFF2-40B4-BE49-F238E27FC236}">
                <a16:creationId xmlns:a16="http://schemas.microsoft.com/office/drawing/2014/main" id="{651BB0CE-B0D3-4FAB-BF8B-E95C95629365}"/>
              </a:ext>
            </a:extLst>
          </p:cNvPr>
          <p:cNvSpPr txBox="1">
            <a:spLocks/>
          </p:cNvSpPr>
          <p:nvPr userDrawn="1"/>
        </p:nvSpPr>
        <p:spPr>
          <a:xfrm>
            <a:off x="2557629"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2</a:t>
            </a:r>
          </a:p>
        </p:txBody>
      </p:sp>
      <p:cxnSp>
        <p:nvCxnSpPr>
          <p:cNvPr id="14" name="Straight Connector 13">
            <a:extLst>
              <a:ext uri="{FF2B5EF4-FFF2-40B4-BE49-F238E27FC236}">
                <a16:creationId xmlns:a16="http://schemas.microsoft.com/office/drawing/2014/main" id="{80E941BF-E683-460B-96E7-F5EA5DBC786C}"/>
              </a:ext>
            </a:extLst>
          </p:cNvPr>
          <p:cNvCxnSpPr>
            <a:cxnSpLocks/>
          </p:cNvCxnSpPr>
          <p:nvPr userDrawn="1"/>
        </p:nvCxnSpPr>
        <p:spPr>
          <a:xfrm>
            <a:off x="1675561" y="3707201"/>
            <a:ext cx="0" cy="293854"/>
          </a:xfrm>
          <a:prstGeom prst="line">
            <a:avLst/>
          </a:prstGeom>
          <a:noFill/>
          <a:ln w="6350" cap="flat" cmpd="sng" algn="ctr">
            <a:solidFill>
              <a:srgbClr val="FFFFFF">
                <a:lumMod val="50000"/>
              </a:srgbClr>
            </a:solidFill>
            <a:prstDash val="solid"/>
            <a:miter lim="800000"/>
          </a:ln>
          <a:effectLst/>
        </p:spPr>
      </p:cxnSp>
      <p:cxnSp>
        <p:nvCxnSpPr>
          <p:cNvPr id="15" name="Straight Connector 14">
            <a:extLst>
              <a:ext uri="{FF2B5EF4-FFF2-40B4-BE49-F238E27FC236}">
                <a16:creationId xmlns:a16="http://schemas.microsoft.com/office/drawing/2014/main" id="{CC5E0347-D6FF-4344-93B8-DDCE1B2118EE}"/>
              </a:ext>
            </a:extLst>
          </p:cNvPr>
          <p:cNvCxnSpPr>
            <a:cxnSpLocks/>
          </p:cNvCxnSpPr>
          <p:nvPr userDrawn="1"/>
        </p:nvCxnSpPr>
        <p:spPr>
          <a:xfrm flipH="1">
            <a:off x="1057312" y="2283091"/>
            <a:ext cx="2780397" cy="0"/>
          </a:xfrm>
          <a:prstGeom prst="line">
            <a:avLst/>
          </a:prstGeom>
          <a:noFill/>
          <a:ln w="6350" cap="flat" cmpd="sng" algn="ctr">
            <a:solidFill>
              <a:srgbClr val="FFFFFF">
                <a:lumMod val="50000"/>
              </a:srgbClr>
            </a:solidFill>
            <a:prstDash val="solid"/>
            <a:miter lim="800000"/>
          </a:ln>
          <a:effectLst/>
        </p:spPr>
      </p:cxnSp>
      <p:sp>
        <p:nvSpPr>
          <p:cNvPr id="16" name="Title 1">
            <a:extLst>
              <a:ext uri="{FF2B5EF4-FFF2-40B4-BE49-F238E27FC236}">
                <a16:creationId xmlns:a16="http://schemas.microsoft.com/office/drawing/2014/main" id="{19BF817F-44D8-41C4-B0A0-686E30233C3F}"/>
              </a:ext>
            </a:extLst>
          </p:cNvPr>
          <p:cNvSpPr txBox="1">
            <a:spLocks/>
          </p:cNvSpPr>
          <p:nvPr userDrawn="1"/>
        </p:nvSpPr>
        <p:spPr>
          <a:xfrm>
            <a:off x="1975010" y="5002803"/>
            <a:ext cx="2372902"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consectetur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adipiscing</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elit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sed do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eiusmod</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p>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endPar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endParaRPr>
          </a:p>
        </p:txBody>
      </p:sp>
      <p:cxnSp>
        <p:nvCxnSpPr>
          <p:cNvPr id="17" name="Straight Connector 16">
            <a:extLst>
              <a:ext uri="{FF2B5EF4-FFF2-40B4-BE49-F238E27FC236}">
                <a16:creationId xmlns:a16="http://schemas.microsoft.com/office/drawing/2014/main" id="{CA5DFC65-6634-42DD-BF10-AFF0ECE69A2C}"/>
              </a:ext>
            </a:extLst>
          </p:cNvPr>
          <p:cNvCxnSpPr>
            <a:cxnSpLocks/>
          </p:cNvCxnSpPr>
          <p:nvPr userDrawn="1"/>
        </p:nvCxnSpPr>
        <p:spPr>
          <a:xfrm>
            <a:off x="3161461" y="3707201"/>
            <a:ext cx="0" cy="1160776"/>
          </a:xfrm>
          <a:prstGeom prst="line">
            <a:avLst/>
          </a:prstGeom>
          <a:noFill/>
          <a:ln w="6350" cap="flat" cmpd="sng" algn="ctr">
            <a:solidFill>
              <a:srgbClr val="FFFFFF">
                <a:lumMod val="50000"/>
              </a:srgbClr>
            </a:solidFill>
            <a:prstDash val="solid"/>
            <a:miter lim="800000"/>
          </a:ln>
          <a:effectLst/>
        </p:spPr>
      </p:cxnSp>
      <p:cxnSp>
        <p:nvCxnSpPr>
          <p:cNvPr id="18" name="Straight Connector 17">
            <a:extLst>
              <a:ext uri="{FF2B5EF4-FFF2-40B4-BE49-F238E27FC236}">
                <a16:creationId xmlns:a16="http://schemas.microsoft.com/office/drawing/2014/main" id="{356E627D-D79C-453B-8B90-6B9F35E4D57B}"/>
              </a:ext>
            </a:extLst>
          </p:cNvPr>
          <p:cNvCxnSpPr>
            <a:cxnSpLocks/>
          </p:cNvCxnSpPr>
          <p:nvPr userDrawn="1"/>
        </p:nvCxnSpPr>
        <p:spPr>
          <a:xfrm flipH="1">
            <a:off x="2654048" y="4867977"/>
            <a:ext cx="1014827" cy="0"/>
          </a:xfrm>
          <a:prstGeom prst="line">
            <a:avLst/>
          </a:prstGeom>
          <a:noFill/>
          <a:ln w="6350" cap="flat" cmpd="sng" algn="ctr">
            <a:solidFill>
              <a:srgbClr val="FFFFFF">
                <a:lumMod val="50000"/>
              </a:srgbClr>
            </a:solidFill>
            <a:prstDash val="solid"/>
            <a:miter lim="800000"/>
          </a:ln>
          <a:effectLst/>
        </p:spPr>
      </p:cxnSp>
      <p:sp>
        <p:nvSpPr>
          <p:cNvPr id="19" name="Rectangle 18">
            <a:extLst>
              <a:ext uri="{FF2B5EF4-FFF2-40B4-BE49-F238E27FC236}">
                <a16:creationId xmlns:a16="http://schemas.microsoft.com/office/drawing/2014/main" id="{9799E412-9059-45CD-94CF-45B2937B8AA4}"/>
              </a:ext>
            </a:extLst>
          </p:cNvPr>
          <p:cNvSpPr/>
          <p:nvPr userDrawn="1"/>
        </p:nvSpPr>
        <p:spPr>
          <a:xfrm>
            <a:off x="4034918" y="2651648"/>
            <a:ext cx="1233002" cy="99456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 name="Title 1">
            <a:extLst>
              <a:ext uri="{FF2B5EF4-FFF2-40B4-BE49-F238E27FC236}">
                <a16:creationId xmlns:a16="http://schemas.microsoft.com/office/drawing/2014/main" id="{30E4E83C-7B71-4A5E-9AD9-A896C3B2A5B1}"/>
              </a:ext>
            </a:extLst>
          </p:cNvPr>
          <p:cNvSpPr txBox="1">
            <a:spLocks/>
          </p:cNvSpPr>
          <p:nvPr userDrawn="1"/>
        </p:nvSpPr>
        <p:spPr>
          <a:xfrm>
            <a:off x="4046627"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3</a:t>
            </a:r>
          </a:p>
        </p:txBody>
      </p:sp>
      <p:sp>
        <p:nvSpPr>
          <p:cNvPr id="21" name="Rectangle 20">
            <a:extLst>
              <a:ext uri="{FF2B5EF4-FFF2-40B4-BE49-F238E27FC236}">
                <a16:creationId xmlns:a16="http://schemas.microsoft.com/office/drawing/2014/main" id="{74E6824D-5478-4FF0-862A-3B2D755DE47A}"/>
              </a:ext>
            </a:extLst>
          </p:cNvPr>
          <p:cNvSpPr/>
          <p:nvPr userDrawn="1"/>
        </p:nvSpPr>
        <p:spPr>
          <a:xfrm>
            <a:off x="5523916" y="2651648"/>
            <a:ext cx="1233002" cy="994567"/>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 name="Title 1">
            <a:extLst>
              <a:ext uri="{FF2B5EF4-FFF2-40B4-BE49-F238E27FC236}">
                <a16:creationId xmlns:a16="http://schemas.microsoft.com/office/drawing/2014/main" id="{64FC9DC6-6DF4-426D-8F4F-66F097E2F654}"/>
              </a:ext>
            </a:extLst>
          </p:cNvPr>
          <p:cNvSpPr txBox="1">
            <a:spLocks/>
          </p:cNvSpPr>
          <p:nvPr userDrawn="1"/>
        </p:nvSpPr>
        <p:spPr>
          <a:xfrm>
            <a:off x="5535625"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4</a:t>
            </a:r>
          </a:p>
        </p:txBody>
      </p:sp>
      <p:sp>
        <p:nvSpPr>
          <p:cNvPr id="23" name="Rectangle 22">
            <a:extLst>
              <a:ext uri="{FF2B5EF4-FFF2-40B4-BE49-F238E27FC236}">
                <a16:creationId xmlns:a16="http://schemas.microsoft.com/office/drawing/2014/main" id="{A86392B3-D048-4274-A3DC-E0440224BD7A}"/>
              </a:ext>
            </a:extLst>
          </p:cNvPr>
          <p:cNvSpPr/>
          <p:nvPr userDrawn="1"/>
        </p:nvSpPr>
        <p:spPr>
          <a:xfrm>
            <a:off x="7012914" y="2651648"/>
            <a:ext cx="1233002" cy="99456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 name="Title 1">
            <a:extLst>
              <a:ext uri="{FF2B5EF4-FFF2-40B4-BE49-F238E27FC236}">
                <a16:creationId xmlns:a16="http://schemas.microsoft.com/office/drawing/2014/main" id="{EF19DED5-1310-4AD0-8641-93AFA22CDECE}"/>
              </a:ext>
            </a:extLst>
          </p:cNvPr>
          <p:cNvSpPr txBox="1">
            <a:spLocks/>
          </p:cNvSpPr>
          <p:nvPr userDrawn="1"/>
        </p:nvSpPr>
        <p:spPr>
          <a:xfrm>
            <a:off x="7024623"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5</a:t>
            </a:r>
          </a:p>
        </p:txBody>
      </p:sp>
      <p:sp>
        <p:nvSpPr>
          <p:cNvPr id="25" name="Rectangle 24">
            <a:extLst>
              <a:ext uri="{FF2B5EF4-FFF2-40B4-BE49-F238E27FC236}">
                <a16:creationId xmlns:a16="http://schemas.microsoft.com/office/drawing/2014/main" id="{59094B21-E7B9-4E7C-A92A-97F3D24842F1}"/>
              </a:ext>
            </a:extLst>
          </p:cNvPr>
          <p:cNvSpPr/>
          <p:nvPr userDrawn="1"/>
        </p:nvSpPr>
        <p:spPr>
          <a:xfrm>
            <a:off x="8501912" y="2651648"/>
            <a:ext cx="1233002" cy="994567"/>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Title 1">
            <a:extLst>
              <a:ext uri="{FF2B5EF4-FFF2-40B4-BE49-F238E27FC236}">
                <a16:creationId xmlns:a16="http://schemas.microsoft.com/office/drawing/2014/main" id="{9DB8A455-7D73-4537-9FB9-C1D3935F3EF9}"/>
              </a:ext>
            </a:extLst>
          </p:cNvPr>
          <p:cNvSpPr txBox="1">
            <a:spLocks/>
          </p:cNvSpPr>
          <p:nvPr userDrawn="1"/>
        </p:nvSpPr>
        <p:spPr>
          <a:xfrm>
            <a:off x="8513621"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6</a:t>
            </a:r>
          </a:p>
        </p:txBody>
      </p:sp>
      <p:sp>
        <p:nvSpPr>
          <p:cNvPr id="27" name="Rectangle 26">
            <a:extLst>
              <a:ext uri="{FF2B5EF4-FFF2-40B4-BE49-F238E27FC236}">
                <a16:creationId xmlns:a16="http://schemas.microsoft.com/office/drawing/2014/main" id="{F33988F3-E104-4A3D-87E0-27CFFE0B42F5}"/>
              </a:ext>
            </a:extLst>
          </p:cNvPr>
          <p:cNvSpPr/>
          <p:nvPr userDrawn="1"/>
        </p:nvSpPr>
        <p:spPr>
          <a:xfrm>
            <a:off x="9990912" y="2651648"/>
            <a:ext cx="1233002" cy="99456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8" name="Title 1">
            <a:extLst>
              <a:ext uri="{FF2B5EF4-FFF2-40B4-BE49-F238E27FC236}">
                <a16:creationId xmlns:a16="http://schemas.microsoft.com/office/drawing/2014/main" id="{C76690FD-BD15-4215-BE97-950CDA8E4965}"/>
              </a:ext>
            </a:extLst>
          </p:cNvPr>
          <p:cNvSpPr txBox="1">
            <a:spLocks/>
          </p:cNvSpPr>
          <p:nvPr userDrawn="1"/>
        </p:nvSpPr>
        <p:spPr>
          <a:xfrm>
            <a:off x="10002621"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7</a:t>
            </a:r>
          </a:p>
        </p:txBody>
      </p:sp>
      <p:sp>
        <p:nvSpPr>
          <p:cNvPr id="29" name="Title 1">
            <a:extLst>
              <a:ext uri="{FF2B5EF4-FFF2-40B4-BE49-F238E27FC236}">
                <a16:creationId xmlns:a16="http://schemas.microsoft.com/office/drawing/2014/main" id="{43B438A3-96A7-4587-B90C-0F4F65150546}"/>
              </a:ext>
            </a:extLst>
          </p:cNvPr>
          <p:cNvSpPr txBox="1">
            <a:spLocks/>
          </p:cNvSpPr>
          <p:nvPr userDrawn="1"/>
        </p:nvSpPr>
        <p:spPr>
          <a:xfrm>
            <a:off x="3934963" y="1887215"/>
            <a:ext cx="4431910" cy="5154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800" b="1" i="0" u="none" strike="noStrike" kern="1200" cap="none" spc="0" normalizeH="0" baseline="0" noProof="0" dirty="0">
                <a:ln>
                  <a:noFill/>
                </a:ln>
                <a:solidFill>
                  <a:srgbClr val="2D1A46"/>
                </a:solidFill>
                <a:effectLst/>
                <a:uLnTx/>
                <a:uFillTx/>
                <a:latin typeface="Arial" panose="020B0604020202020204" pitchFamily="34" charset="0"/>
                <a:ea typeface="+mj-ea"/>
                <a:cs typeface="Arial" panose="020B0604020202020204" pitchFamily="34" charset="0"/>
              </a:rPr>
              <a:t>Q2</a:t>
            </a: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j-ea"/>
              <a:cs typeface="Arial" panose="020B0604020202020204" pitchFamily="34" charset="0"/>
            </a:endParaRPr>
          </a:p>
        </p:txBody>
      </p:sp>
      <p:sp>
        <p:nvSpPr>
          <p:cNvPr id="30" name="Title 1">
            <a:extLst>
              <a:ext uri="{FF2B5EF4-FFF2-40B4-BE49-F238E27FC236}">
                <a16:creationId xmlns:a16="http://schemas.microsoft.com/office/drawing/2014/main" id="{EBB34416-8677-40EA-BE19-94FDD04B5A89}"/>
              </a:ext>
            </a:extLst>
          </p:cNvPr>
          <p:cNvSpPr txBox="1">
            <a:spLocks/>
          </p:cNvSpPr>
          <p:nvPr userDrawn="1"/>
        </p:nvSpPr>
        <p:spPr>
          <a:xfrm>
            <a:off x="4033621" y="4135881"/>
            <a:ext cx="1176680"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cons</a:t>
            </a:r>
          </a:p>
        </p:txBody>
      </p:sp>
      <p:cxnSp>
        <p:nvCxnSpPr>
          <p:cNvPr id="31" name="Straight Connector 30">
            <a:extLst>
              <a:ext uri="{FF2B5EF4-FFF2-40B4-BE49-F238E27FC236}">
                <a16:creationId xmlns:a16="http://schemas.microsoft.com/office/drawing/2014/main" id="{7BF2715E-B139-45DE-9C46-F181B250FC1E}"/>
              </a:ext>
            </a:extLst>
          </p:cNvPr>
          <p:cNvCxnSpPr>
            <a:cxnSpLocks/>
          </p:cNvCxnSpPr>
          <p:nvPr userDrawn="1"/>
        </p:nvCxnSpPr>
        <p:spPr>
          <a:xfrm>
            <a:off x="4621961" y="3707201"/>
            <a:ext cx="0" cy="293854"/>
          </a:xfrm>
          <a:prstGeom prst="line">
            <a:avLst/>
          </a:prstGeom>
          <a:noFill/>
          <a:ln w="6350" cap="flat" cmpd="sng" algn="ctr">
            <a:solidFill>
              <a:srgbClr val="FFFFFF">
                <a:lumMod val="50000"/>
              </a:srgbClr>
            </a:solidFill>
            <a:prstDash val="solid"/>
            <a:miter lim="800000"/>
          </a:ln>
          <a:effectLst/>
        </p:spPr>
      </p:cxnSp>
      <p:cxnSp>
        <p:nvCxnSpPr>
          <p:cNvPr id="32" name="Straight Connector 31">
            <a:extLst>
              <a:ext uri="{FF2B5EF4-FFF2-40B4-BE49-F238E27FC236}">
                <a16:creationId xmlns:a16="http://schemas.microsoft.com/office/drawing/2014/main" id="{42EEAEC6-F8BD-4D5C-BE02-F1B5B7284EA4}"/>
              </a:ext>
            </a:extLst>
          </p:cNvPr>
          <p:cNvCxnSpPr>
            <a:cxnSpLocks/>
          </p:cNvCxnSpPr>
          <p:nvPr userDrawn="1"/>
        </p:nvCxnSpPr>
        <p:spPr>
          <a:xfrm flipH="1">
            <a:off x="4114548" y="4001055"/>
            <a:ext cx="1014827" cy="0"/>
          </a:xfrm>
          <a:prstGeom prst="line">
            <a:avLst/>
          </a:prstGeom>
          <a:noFill/>
          <a:ln w="6350" cap="flat" cmpd="sng" algn="ctr">
            <a:solidFill>
              <a:srgbClr val="FFFFFF">
                <a:lumMod val="50000"/>
              </a:srgbClr>
            </a:solidFill>
            <a:prstDash val="solid"/>
            <a:miter lim="800000"/>
          </a:ln>
          <a:effectLst/>
        </p:spPr>
      </p:cxnSp>
      <p:sp>
        <p:nvSpPr>
          <p:cNvPr id="33" name="Title 1">
            <a:extLst>
              <a:ext uri="{FF2B5EF4-FFF2-40B4-BE49-F238E27FC236}">
                <a16:creationId xmlns:a16="http://schemas.microsoft.com/office/drawing/2014/main" id="{89B5C62F-9192-4ED6-8369-FFF5CA814393}"/>
              </a:ext>
            </a:extLst>
          </p:cNvPr>
          <p:cNvSpPr txBox="1">
            <a:spLocks/>
          </p:cNvSpPr>
          <p:nvPr userDrawn="1"/>
        </p:nvSpPr>
        <p:spPr>
          <a:xfrm>
            <a:off x="4921410" y="5002803"/>
            <a:ext cx="2372902"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consectetur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adipiscing</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elit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sed do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eiusmod</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p>
        </p:txBody>
      </p:sp>
      <p:cxnSp>
        <p:nvCxnSpPr>
          <p:cNvPr id="34" name="Straight Connector 33">
            <a:extLst>
              <a:ext uri="{FF2B5EF4-FFF2-40B4-BE49-F238E27FC236}">
                <a16:creationId xmlns:a16="http://schemas.microsoft.com/office/drawing/2014/main" id="{C35BF420-732A-4B37-A050-E3C9A73BA26B}"/>
              </a:ext>
            </a:extLst>
          </p:cNvPr>
          <p:cNvCxnSpPr>
            <a:cxnSpLocks/>
          </p:cNvCxnSpPr>
          <p:nvPr userDrawn="1"/>
        </p:nvCxnSpPr>
        <p:spPr>
          <a:xfrm>
            <a:off x="6107861" y="3707201"/>
            <a:ext cx="0" cy="1160776"/>
          </a:xfrm>
          <a:prstGeom prst="line">
            <a:avLst/>
          </a:prstGeom>
          <a:noFill/>
          <a:ln w="6350" cap="flat" cmpd="sng" algn="ctr">
            <a:solidFill>
              <a:srgbClr val="FFFFFF">
                <a:lumMod val="50000"/>
              </a:srgbClr>
            </a:solidFill>
            <a:prstDash val="solid"/>
            <a:miter lim="800000"/>
          </a:ln>
          <a:effectLst/>
        </p:spPr>
      </p:cxnSp>
      <p:cxnSp>
        <p:nvCxnSpPr>
          <p:cNvPr id="35" name="Straight Connector 34">
            <a:extLst>
              <a:ext uri="{FF2B5EF4-FFF2-40B4-BE49-F238E27FC236}">
                <a16:creationId xmlns:a16="http://schemas.microsoft.com/office/drawing/2014/main" id="{2A25E3FE-AF68-4822-BD21-4660AED446B3}"/>
              </a:ext>
            </a:extLst>
          </p:cNvPr>
          <p:cNvCxnSpPr>
            <a:cxnSpLocks/>
          </p:cNvCxnSpPr>
          <p:nvPr userDrawn="1"/>
        </p:nvCxnSpPr>
        <p:spPr>
          <a:xfrm flipH="1">
            <a:off x="5600448" y="4867977"/>
            <a:ext cx="1014827" cy="0"/>
          </a:xfrm>
          <a:prstGeom prst="line">
            <a:avLst/>
          </a:prstGeom>
          <a:noFill/>
          <a:ln w="6350" cap="flat" cmpd="sng" algn="ctr">
            <a:solidFill>
              <a:srgbClr val="FFFFFF">
                <a:lumMod val="50000"/>
              </a:srgbClr>
            </a:solidFill>
            <a:prstDash val="solid"/>
            <a:miter lim="800000"/>
          </a:ln>
          <a:effectLst/>
        </p:spPr>
      </p:cxnSp>
      <p:sp>
        <p:nvSpPr>
          <p:cNvPr id="36" name="Title 1">
            <a:extLst>
              <a:ext uri="{FF2B5EF4-FFF2-40B4-BE49-F238E27FC236}">
                <a16:creationId xmlns:a16="http://schemas.microsoft.com/office/drawing/2014/main" id="{00F42BF5-E6DB-4E44-89D6-AF3AC900A8A8}"/>
              </a:ext>
            </a:extLst>
          </p:cNvPr>
          <p:cNvSpPr txBox="1">
            <a:spLocks/>
          </p:cNvSpPr>
          <p:nvPr userDrawn="1"/>
        </p:nvSpPr>
        <p:spPr>
          <a:xfrm>
            <a:off x="6980021" y="4135881"/>
            <a:ext cx="1176680"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cons</a:t>
            </a:r>
          </a:p>
        </p:txBody>
      </p:sp>
      <p:cxnSp>
        <p:nvCxnSpPr>
          <p:cNvPr id="37" name="Straight Connector 36">
            <a:extLst>
              <a:ext uri="{FF2B5EF4-FFF2-40B4-BE49-F238E27FC236}">
                <a16:creationId xmlns:a16="http://schemas.microsoft.com/office/drawing/2014/main" id="{FD334546-CFF3-4FCA-BC0C-652627A34375}"/>
              </a:ext>
            </a:extLst>
          </p:cNvPr>
          <p:cNvCxnSpPr>
            <a:cxnSpLocks/>
          </p:cNvCxnSpPr>
          <p:nvPr userDrawn="1"/>
        </p:nvCxnSpPr>
        <p:spPr>
          <a:xfrm>
            <a:off x="7568361" y="3707201"/>
            <a:ext cx="0" cy="293854"/>
          </a:xfrm>
          <a:prstGeom prst="line">
            <a:avLst/>
          </a:prstGeom>
          <a:noFill/>
          <a:ln w="6350" cap="flat" cmpd="sng" algn="ctr">
            <a:solidFill>
              <a:srgbClr val="FFFFFF">
                <a:lumMod val="50000"/>
              </a:srgbClr>
            </a:solidFill>
            <a:prstDash val="solid"/>
            <a:miter lim="800000"/>
          </a:ln>
          <a:effectLst/>
        </p:spPr>
      </p:cxnSp>
      <p:cxnSp>
        <p:nvCxnSpPr>
          <p:cNvPr id="38" name="Straight Connector 37">
            <a:extLst>
              <a:ext uri="{FF2B5EF4-FFF2-40B4-BE49-F238E27FC236}">
                <a16:creationId xmlns:a16="http://schemas.microsoft.com/office/drawing/2014/main" id="{A49A2F98-197A-42AF-ACCA-B85DFE7D022D}"/>
              </a:ext>
            </a:extLst>
          </p:cNvPr>
          <p:cNvCxnSpPr>
            <a:cxnSpLocks/>
          </p:cNvCxnSpPr>
          <p:nvPr userDrawn="1"/>
        </p:nvCxnSpPr>
        <p:spPr>
          <a:xfrm flipH="1">
            <a:off x="7060948" y="4001055"/>
            <a:ext cx="1014827" cy="0"/>
          </a:xfrm>
          <a:prstGeom prst="line">
            <a:avLst/>
          </a:prstGeom>
          <a:noFill/>
          <a:ln w="6350" cap="flat" cmpd="sng" algn="ctr">
            <a:solidFill>
              <a:srgbClr val="FFFFFF">
                <a:lumMod val="50000"/>
              </a:srgbClr>
            </a:solidFill>
            <a:prstDash val="solid"/>
            <a:miter lim="800000"/>
          </a:ln>
          <a:effectLst/>
        </p:spPr>
      </p:cxnSp>
      <p:sp>
        <p:nvSpPr>
          <p:cNvPr id="39" name="Title 1">
            <a:extLst>
              <a:ext uri="{FF2B5EF4-FFF2-40B4-BE49-F238E27FC236}">
                <a16:creationId xmlns:a16="http://schemas.microsoft.com/office/drawing/2014/main" id="{03A0E5B1-B5C0-4AFF-A64F-3381289F48AA}"/>
              </a:ext>
            </a:extLst>
          </p:cNvPr>
          <p:cNvSpPr txBox="1">
            <a:spLocks/>
          </p:cNvSpPr>
          <p:nvPr userDrawn="1"/>
        </p:nvSpPr>
        <p:spPr>
          <a:xfrm>
            <a:off x="7867810" y="5002803"/>
            <a:ext cx="2372902"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consectetur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adipiscing</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elit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sed do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eiusmod</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p>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endPar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endParaRPr>
          </a:p>
        </p:txBody>
      </p:sp>
      <p:cxnSp>
        <p:nvCxnSpPr>
          <p:cNvPr id="40" name="Straight Connector 39">
            <a:extLst>
              <a:ext uri="{FF2B5EF4-FFF2-40B4-BE49-F238E27FC236}">
                <a16:creationId xmlns:a16="http://schemas.microsoft.com/office/drawing/2014/main" id="{0C058A14-A461-40F8-9CE0-5E6D7B9F2B3A}"/>
              </a:ext>
            </a:extLst>
          </p:cNvPr>
          <p:cNvCxnSpPr>
            <a:cxnSpLocks/>
          </p:cNvCxnSpPr>
          <p:nvPr userDrawn="1"/>
        </p:nvCxnSpPr>
        <p:spPr>
          <a:xfrm>
            <a:off x="9054261" y="3707201"/>
            <a:ext cx="0" cy="1160776"/>
          </a:xfrm>
          <a:prstGeom prst="line">
            <a:avLst/>
          </a:prstGeom>
          <a:noFill/>
          <a:ln w="6350" cap="flat" cmpd="sng" algn="ctr">
            <a:solidFill>
              <a:srgbClr val="FFFFFF">
                <a:lumMod val="50000"/>
              </a:srgbClr>
            </a:solidFill>
            <a:prstDash val="solid"/>
            <a:miter lim="800000"/>
          </a:ln>
          <a:effectLst/>
        </p:spPr>
      </p:cxnSp>
      <p:cxnSp>
        <p:nvCxnSpPr>
          <p:cNvPr id="41" name="Straight Connector 40">
            <a:extLst>
              <a:ext uri="{FF2B5EF4-FFF2-40B4-BE49-F238E27FC236}">
                <a16:creationId xmlns:a16="http://schemas.microsoft.com/office/drawing/2014/main" id="{00F66966-8DA0-433F-884E-B562FCA384D1}"/>
              </a:ext>
            </a:extLst>
          </p:cNvPr>
          <p:cNvCxnSpPr>
            <a:cxnSpLocks/>
          </p:cNvCxnSpPr>
          <p:nvPr userDrawn="1"/>
        </p:nvCxnSpPr>
        <p:spPr>
          <a:xfrm flipH="1">
            <a:off x="8546848" y="4867977"/>
            <a:ext cx="1014827" cy="0"/>
          </a:xfrm>
          <a:prstGeom prst="line">
            <a:avLst/>
          </a:prstGeom>
          <a:noFill/>
          <a:ln w="6350" cap="flat" cmpd="sng" algn="ctr">
            <a:solidFill>
              <a:srgbClr val="FFFFFF">
                <a:lumMod val="50000"/>
              </a:srgbClr>
            </a:solidFill>
            <a:prstDash val="solid"/>
            <a:miter lim="800000"/>
          </a:ln>
          <a:effectLst/>
        </p:spPr>
      </p:cxnSp>
      <p:sp>
        <p:nvSpPr>
          <p:cNvPr id="42" name="Title 1">
            <a:extLst>
              <a:ext uri="{FF2B5EF4-FFF2-40B4-BE49-F238E27FC236}">
                <a16:creationId xmlns:a16="http://schemas.microsoft.com/office/drawing/2014/main" id="{B9C41FBA-3549-4DA2-907D-50012B8F8D12}"/>
              </a:ext>
            </a:extLst>
          </p:cNvPr>
          <p:cNvSpPr txBox="1">
            <a:spLocks/>
          </p:cNvSpPr>
          <p:nvPr userDrawn="1"/>
        </p:nvSpPr>
        <p:spPr>
          <a:xfrm>
            <a:off x="10047234" y="4135881"/>
            <a:ext cx="1176680"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cons</a:t>
            </a:r>
          </a:p>
        </p:txBody>
      </p:sp>
      <p:cxnSp>
        <p:nvCxnSpPr>
          <p:cNvPr id="43" name="Straight Connector 42">
            <a:extLst>
              <a:ext uri="{FF2B5EF4-FFF2-40B4-BE49-F238E27FC236}">
                <a16:creationId xmlns:a16="http://schemas.microsoft.com/office/drawing/2014/main" id="{31D5798B-018A-4FC4-A347-2F16DF7A14D2}"/>
              </a:ext>
            </a:extLst>
          </p:cNvPr>
          <p:cNvCxnSpPr>
            <a:cxnSpLocks/>
          </p:cNvCxnSpPr>
          <p:nvPr userDrawn="1"/>
        </p:nvCxnSpPr>
        <p:spPr>
          <a:xfrm>
            <a:off x="10635574" y="3707201"/>
            <a:ext cx="0" cy="293854"/>
          </a:xfrm>
          <a:prstGeom prst="line">
            <a:avLst/>
          </a:prstGeom>
          <a:noFill/>
          <a:ln w="6350" cap="flat" cmpd="sng" algn="ctr">
            <a:solidFill>
              <a:srgbClr val="FFFFFF">
                <a:lumMod val="50000"/>
              </a:srgbClr>
            </a:solidFill>
            <a:prstDash val="solid"/>
            <a:miter lim="800000"/>
          </a:ln>
          <a:effectLst/>
        </p:spPr>
      </p:cxnSp>
      <p:cxnSp>
        <p:nvCxnSpPr>
          <p:cNvPr id="44" name="Straight Connector 43">
            <a:extLst>
              <a:ext uri="{FF2B5EF4-FFF2-40B4-BE49-F238E27FC236}">
                <a16:creationId xmlns:a16="http://schemas.microsoft.com/office/drawing/2014/main" id="{B47CC1A4-64F3-40E9-91C3-32EB77C7AA05}"/>
              </a:ext>
            </a:extLst>
          </p:cNvPr>
          <p:cNvCxnSpPr>
            <a:cxnSpLocks/>
          </p:cNvCxnSpPr>
          <p:nvPr userDrawn="1"/>
        </p:nvCxnSpPr>
        <p:spPr>
          <a:xfrm flipH="1">
            <a:off x="10128161" y="4001055"/>
            <a:ext cx="1014827" cy="0"/>
          </a:xfrm>
          <a:prstGeom prst="line">
            <a:avLst/>
          </a:prstGeom>
          <a:noFill/>
          <a:ln w="6350" cap="flat" cmpd="sng" algn="ctr">
            <a:solidFill>
              <a:srgbClr val="FFFFFF">
                <a:lumMod val="50000"/>
              </a:srgbClr>
            </a:solidFill>
            <a:prstDash val="solid"/>
            <a:miter lim="800000"/>
          </a:ln>
          <a:effectLst/>
        </p:spPr>
      </p:cxnSp>
      <p:sp>
        <p:nvSpPr>
          <p:cNvPr id="45" name="Title 1">
            <a:extLst>
              <a:ext uri="{FF2B5EF4-FFF2-40B4-BE49-F238E27FC236}">
                <a16:creationId xmlns:a16="http://schemas.microsoft.com/office/drawing/2014/main" id="{E48A0A59-E168-435D-8075-F1E535798602}"/>
              </a:ext>
            </a:extLst>
          </p:cNvPr>
          <p:cNvSpPr txBox="1">
            <a:spLocks/>
          </p:cNvSpPr>
          <p:nvPr userDrawn="1"/>
        </p:nvSpPr>
        <p:spPr>
          <a:xfrm>
            <a:off x="8424866" y="1887216"/>
            <a:ext cx="2984113"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800" b="1" i="0" u="none" strike="noStrike" kern="1200" cap="none" spc="0" normalizeH="0" baseline="0" noProof="0" dirty="0">
                <a:ln>
                  <a:noFill/>
                </a:ln>
                <a:solidFill>
                  <a:srgbClr val="2D1A46"/>
                </a:solidFill>
                <a:effectLst/>
                <a:uLnTx/>
                <a:uFillTx/>
                <a:latin typeface="Arial" panose="020B0604020202020204" pitchFamily="34" charset="0"/>
                <a:ea typeface="+mj-ea"/>
                <a:cs typeface="Arial" panose="020B0604020202020204" pitchFamily="34" charset="0"/>
              </a:rPr>
              <a:t>Q3</a:t>
            </a: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j-ea"/>
              <a:cs typeface="Arial" panose="020B0604020202020204" pitchFamily="34" charset="0"/>
            </a:endParaRPr>
          </a:p>
        </p:txBody>
      </p:sp>
      <p:cxnSp>
        <p:nvCxnSpPr>
          <p:cNvPr id="46" name="Straight Connector 45">
            <a:extLst>
              <a:ext uri="{FF2B5EF4-FFF2-40B4-BE49-F238E27FC236}">
                <a16:creationId xmlns:a16="http://schemas.microsoft.com/office/drawing/2014/main" id="{5AED957B-438A-404D-8F6F-11776CB8B0B9}"/>
              </a:ext>
            </a:extLst>
          </p:cNvPr>
          <p:cNvCxnSpPr>
            <a:cxnSpLocks/>
          </p:cNvCxnSpPr>
          <p:nvPr userDrawn="1"/>
        </p:nvCxnSpPr>
        <p:spPr>
          <a:xfrm flipH="1">
            <a:off x="3935761" y="2283091"/>
            <a:ext cx="4349257" cy="0"/>
          </a:xfrm>
          <a:prstGeom prst="line">
            <a:avLst/>
          </a:prstGeom>
          <a:noFill/>
          <a:ln w="6350" cap="flat" cmpd="sng" algn="ctr">
            <a:solidFill>
              <a:srgbClr val="FFFFFF">
                <a:lumMod val="50000"/>
              </a:srgbClr>
            </a:solidFill>
            <a:prstDash val="solid"/>
            <a:miter lim="800000"/>
          </a:ln>
          <a:effectLst/>
        </p:spPr>
      </p:cxnSp>
      <p:cxnSp>
        <p:nvCxnSpPr>
          <p:cNvPr id="47" name="Straight Connector 46">
            <a:extLst>
              <a:ext uri="{FF2B5EF4-FFF2-40B4-BE49-F238E27FC236}">
                <a16:creationId xmlns:a16="http://schemas.microsoft.com/office/drawing/2014/main" id="{EC25CB0B-102F-4A92-995D-9B5BE6243731}"/>
              </a:ext>
            </a:extLst>
          </p:cNvPr>
          <p:cNvCxnSpPr>
            <a:cxnSpLocks/>
          </p:cNvCxnSpPr>
          <p:nvPr userDrawn="1"/>
        </p:nvCxnSpPr>
        <p:spPr>
          <a:xfrm flipH="1">
            <a:off x="8400256" y="2283091"/>
            <a:ext cx="2780397" cy="0"/>
          </a:xfrm>
          <a:prstGeom prst="line">
            <a:avLst/>
          </a:prstGeom>
          <a:noFill/>
          <a:ln w="6350" cap="flat" cmpd="sng" algn="ctr">
            <a:solidFill>
              <a:srgbClr val="FFFFFF">
                <a:lumMod val="50000"/>
              </a:srgbClr>
            </a:solidFill>
            <a:prstDash val="solid"/>
            <a:miter lim="800000"/>
          </a:ln>
          <a:effectLst/>
        </p:spPr>
      </p:cxnSp>
      <p:sp>
        <p:nvSpPr>
          <p:cNvPr id="48" name="Text Placeholder 4">
            <a:extLst>
              <a:ext uri="{FF2B5EF4-FFF2-40B4-BE49-F238E27FC236}">
                <a16:creationId xmlns:a16="http://schemas.microsoft.com/office/drawing/2014/main" id="{A32CD564-837D-4086-9333-E95E6A36DE57}"/>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49" name="Title 1">
            <a:extLst>
              <a:ext uri="{FF2B5EF4-FFF2-40B4-BE49-F238E27FC236}">
                <a16:creationId xmlns:a16="http://schemas.microsoft.com/office/drawing/2014/main" id="{FB609B2F-8D29-784D-B7D6-01EA2EB555C2}"/>
              </a:ext>
            </a:extLst>
          </p:cNvPr>
          <p:cNvSpPr>
            <a:spLocks noGrp="1"/>
          </p:cNvSpPr>
          <p:nvPr>
            <p:ph type="title" hasCustomPrompt="1"/>
          </p:nvPr>
        </p:nvSpPr>
        <p:spPr>
          <a:xfrm>
            <a:off x="371476" y="369022"/>
            <a:ext cx="11087997" cy="612053"/>
          </a:xfrm>
        </p:spPr>
        <p:txBody>
          <a:bodyPr anchor="t">
            <a:noAutofit/>
          </a:bodyPr>
          <a:lstStyle>
            <a:lvl1pPr>
              <a:lnSpc>
                <a:spcPct val="85000"/>
              </a:lnSpc>
              <a:defRPr sz="3400">
                <a:solidFill>
                  <a:schemeClr val="accent1"/>
                </a:solidFill>
              </a:defRPr>
            </a:lvl1pPr>
          </a:lstStyle>
          <a:p>
            <a:r>
              <a:rPr lang="en-GB" dirty="0"/>
              <a:t>Timeline slide</a:t>
            </a:r>
            <a:endParaRPr lang="en-US" dirty="0"/>
          </a:p>
        </p:txBody>
      </p:sp>
    </p:spTree>
    <p:extLst>
      <p:ext uri="{BB962C8B-B14F-4D97-AF65-F5344CB8AC3E}">
        <p14:creationId xmlns:p14="http://schemas.microsoft.com/office/powerpoint/2010/main" val="27731543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0" name="object 18">
            <a:extLst>
              <a:ext uri="{FF2B5EF4-FFF2-40B4-BE49-F238E27FC236}">
                <a16:creationId xmlns:a16="http://schemas.microsoft.com/office/drawing/2014/main" id="{F012668D-F3F8-9D49-BF70-9461F6D9EF94}"/>
              </a:ext>
            </a:extLst>
          </p:cNvPr>
          <p:cNvSpPr/>
          <p:nvPr userDrawn="1"/>
        </p:nvSpPr>
        <p:spPr>
          <a:xfrm>
            <a:off x="2938648" y="3050666"/>
            <a:ext cx="2421016" cy="1256123"/>
          </a:xfrm>
          <a:custGeom>
            <a:avLst/>
            <a:gdLst/>
            <a:ahLst/>
            <a:cxnLst/>
            <a:rect l="l" t="t" r="r" b="b"/>
            <a:pathLst>
              <a:path w="1684020" h="768984">
                <a:moveTo>
                  <a:pt x="0" y="768794"/>
                </a:moveTo>
                <a:lnTo>
                  <a:pt x="1683956" y="768794"/>
                </a:lnTo>
                <a:lnTo>
                  <a:pt x="1683956" y="0"/>
                </a:lnTo>
                <a:lnTo>
                  <a:pt x="0" y="0"/>
                </a:lnTo>
                <a:lnTo>
                  <a:pt x="0" y="768794"/>
                </a:lnTo>
                <a:close/>
              </a:path>
            </a:pathLst>
          </a:custGeom>
          <a:solidFill>
            <a:srgbClr val="A3DCE9"/>
          </a:solidFill>
        </p:spPr>
        <p:txBody>
          <a:bodyPr wrap="square" lIns="180000" tIns="180000" rIns="180000" bIns="180000" rtlCol="0"/>
          <a:lstStyle/>
          <a:p>
            <a:r>
              <a:rPr lang="en-GB" sz="1400" b="1" dirty="0">
                <a:solidFill>
                  <a:schemeClr val="accent1"/>
                </a:solidFill>
                <a:latin typeface="Arial" panose="020B0604020202020204" pitchFamily="34" charset="0"/>
                <a:cs typeface="Arial" panose="020B0604020202020204" pitchFamily="34" charset="0"/>
              </a:rPr>
              <a:t>Truist Sky Blue</a:t>
            </a:r>
          </a:p>
          <a:p>
            <a:r>
              <a:rPr lang="en-GB" sz="1400" dirty="0">
                <a:solidFill>
                  <a:schemeClr val="accent1"/>
                </a:solidFill>
                <a:latin typeface="Arial" panose="020B0604020202020204" pitchFamily="34" charset="0"/>
                <a:cs typeface="Arial" panose="020B0604020202020204" pitchFamily="34" charset="0"/>
              </a:rPr>
              <a:t>RGB 176/224/226</a:t>
            </a:r>
            <a:endParaRPr sz="1400" dirty="0">
              <a:solidFill>
                <a:schemeClr val="accent1"/>
              </a:solidFill>
              <a:latin typeface="Arial" panose="020B0604020202020204" pitchFamily="34" charset="0"/>
              <a:cs typeface="Arial" panose="020B0604020202020204" pitchFamily="34" charset="0"/>
            </a:endParaRPr>
          </a:p>
        </p:txBody>
      </p:sp>
      <p:sp>
        <p:nvSpPr>
          <p:cNvPr id="21" name="object 19">
            <a:extLst>
              <a:ext uri="{FF2B5EF4-FFF2-40B4-BE49-F238E27FC236}">
                <a16:creationId xmlns:a16="http://schemas.microsoft.com/office/drawing/2014/main" id="{6EF265B8-FEFE-D24C-B46D-6436A2107E58}"/>
              </a:ext>
            </a:extLst>
          </p:cNvPr>
          <p:cNvSpPr/>
          <p:nvPr userDrawn="1"/>
        </p:nvSpPr>
        <p:spPr>
          <a:xfrm>
            <a:off x="385035" y="3055716"/>
            <a:ext cx="2421016" cy="1256123"/>
          </a:xfrm>
          <a:custGeom>
            <a:avLst/>
            <a:gdLst/>
            <a:ahLst/>
            <a:cxnLst/>
            <a:rect l="l" t="t" r="r" b="b"/>
            <a:pathLst>
              <a:path w="1684020" h="768985">
                <a:moveTo>
                  <a:pt x="0" y="768781"/>
                </a:moveTo>
                <a:lnTo>
                  <a:pt x="1683956" y="768781"/>
                </a:lnTo>
                <a:lnTo>
                  <a:pt x="1683956" y="0"/>
                </a:lnTo>
                <a:lnTo>
                  <a:pt x="0" y="0"/>
                </a:lnTo>
                <a:lnTo>
                  <a:pt x="0" y="768781"/>
                </a:lnTo>
                <a:close/>
              </a:path>
            </a:pathLst>
          </a:custGeom>
          <a:solidFill>
            <a:srgbClr val="7C6992"/>
          </a:solidFill>
        </p:spPr>
        <p:txBody>
          <a:bodyPr wrap="square" lIns="180000" tIns="180000" rIns="180000" bIns="180000" rtlCol="0"/>
          <a:lstStyle/>
          <a:p>
            <a:r>
              <a:rPr lang="en-GB" sz="1400" b="1" dirty="0">
                <a:solidFill>
                  <a:schemeClr val="bg1"/>
                </a:solidFill>
                <a:latin typeface="Arial" panose="020B0604020202020204" pitchFamily="34" charset="0"/>
                <a:cs typeface="Arial" panose="020B0604020202020204" pitchFamily="34" charset="0"/>
              </a:rPr>
              <a:t>Truist Dusk</a:t>
            </a:r>
          </a:p>
          <a:p>
            <a:r>
              <a:rPr lang="en-GB" sz="1400" dirty="0">
                <a:solidFill>
                  <a:schemeClr val="bg1"/>
                </a:solidFill>
                <a:latin typeface="Arial" panose="020B0604020202020204" pitchFamily="34" charset="0"/>
                <a:cs typeface="Arial" panose="020B0604020202020204" pitchFamily="34" charset="0"/>
              </a:rPr>
              <a:t>RGB 124/105/146</a:t>
            </a:r>
            <a:endParaRPr sz="1400" dirty="0">
              <a:solidFill>
                <a:schemeClr val="bg1"/>
              </a:solidFill>
              <a:latin typeface="Arial" panose="020B0604020202020204" pitchFamily="34" charset="0"/>
              <a:cs typeface="Arial" panose="020B0604020202020204" pitchFamily="34" charset="0"/>
            </a:endParaRPr>
          </a:p>
        </p:txBody>
      </p:sp>
      <p:sp>
        <p:nvSpPr>
          <p:cNvPr id="22" name="object 21">
            <a:extLst>
              <a:ext uri="{FF2B5EF4-FFF2-40B4-BE49-F238E27FC236}">
                <a16:creationId xmlns:a16="http://schemas.microsoft.com/office/drawing/2014/main" id="{A95900BD-2A56-C747-9073-72C8A60A1C87}"/>
              </a:ext>
            </a:extLst>
          </p:cNvPr>
          <p:cNvSpPr/>
          <p:nvPr userDrawn="1"/>
        </p:nvSpPr>
        <p:spPr>
          <a:xfrm>
            <a:off x="5510082" y="4467445"/>
            <a:ext cx="2421929" cy="1256123"/>
          </a:xfrm>
          <a:custGeom>
            <a:avLst/>
            <a:gdLst/>
            <a:ahLst/>
            <a:cxnLst/>
            <a:rect l="l" t="t" r="r" b="b"/>
            <a:pathLst>
              <a:path w="1684654" h="768985">
                <a:moveTo>
                  <a:pt x="0" y="768794"/>
                </a:moveTo>
                <a:lnTo>
                  <a:pt x="1684121" y="768794"/>
                </a:lnTo>
                <a:lnTo>
                  <a:pt x="1684121" y="0"/>
                </a:lnTo>
                <a:lnTo>
                  <a:pt x="0" y="0"/>
                </a:lnTo>
                <a:lnTo>
                  <a:pt x="0" y="768794"/>
                </a:lnTo>
                <a:close/>
              </a:path>
            </a:pathLst>
          </a:custGeom>
          <a:solidFill>
            <a:srgbClr val="A8A8A8"/>
          </a:solidFill>
        </p:spPr>
        <p:txBody>
          <a:bodyPr wrap="square" lIns="180000" tIns="180000" rIns="180000" bIns="180000" rtlCol="0"/>
          <a:lstStyle/>
          <a:p>
            <a:r>
              <a:rPr lang="en-GB" sz="1400" b="1" dirty="0">
                <a:solidFill>
                  <a:schemeClr val="bg1"/>
                </a:solidFill>
                <a:latin typeface="Arial" panose="020B0604020202020204" pitchFamily="34" charset="0"/>
                <a:cs typeface="Arial" panose="020B0604020202020204" pitchFamily="34" charset="0"/>
              </a:rPr>
              <a:t>Truist Mid </a:t>
            </a:r>
            <a:r>
              <a:rPr lang="en-GB" sz="1400" b="1" dirty="0" err="1">
                <a:solidFill>
                  <a:schemeClr val="bg1"/>
                </a:solidFill>
                <a:latin typeface="Arial" panose="020B0604020202020204" pitchFamily="34" charset="0"/>
                <a:cs typeface="Arial" panose="020B0604020202020204" pitchFamily="34" charset="0"/>
              </a:rPr>
              <a:t>Gray</a:t>
            </a:r>
            <a:endParaRPr lang="en-GB" sz="1400" b="1" dirty="0">
              <a:solidFill>
                <a:schemeClr val="bg1"/>
              </a:solidFill>
              <a:latin typeface="Arial" panose="020B0604020202020204" pitchFamily="34" charset="0"/>
              <a:cs typeface="Arial" panose="020B0604020202020204" pitchFamily="34" charset="0"/>
            </a:endParaRPr>
          </a:p>
          <a:p>
            <a:r>
              <a:rPr lang="en-GB" sz="1400" dirty="0">
                <a:solidFill>
                  <a:schemeClr val="bg1"/>
                </a:solidFill>
                <a:latin typeface="Arial" panose="020B0604020202020204" pitchFamily="34" charset="0"/>
                <a:cs typeface="Arial" panose="020B0604020202020204" pitchFamily="34" charset="0"/>
              </a:rPr>
              <a:t>RGB 168/168/168</a:t>
            </a:r>
            <a:endParaRPr sz="1400" dirty="0">
              <a:solidFill>
                <a:schemeClr val="bg1"/>
              </a:solidFill>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848D5963-0057-064B-B8D6-E024930229DC}"/>
              </a:ext>
            </a:extLst>
          </p:cNvPr>
          <p:cNvSpPr/>
          <p:nvPr userDrawn="1"/>
        </p:nvSpPr>
        <p:spPr>
          <a:xfrm>
            <a:off x="2938648" y="4467444"/>
            <a:ext cx="2421929" cy="1256123"/>
          </a:xfrm>
          <a:custGeom>
            <a:avLst/>
            <a:gdLst/>
            <a:ahLst/>
            <a:cxnLst/>
            <a:rect l="l" t="t" r="r" b="b"/>
            <a:pathLst>
              <a:path w="1684654" h="768985">
                <a:moveTo>
                  <a:pt x="0" y="768794"/>
                </a:moveTo>
                <a:lnTo>
                  <a:pt x="1684578" y="768794"/>
                </a:lnTo>
                <a:lnTo>
                  <a:pt x="1684578" y="0"/>
                </a:lnTo>
                <a:lnTo>
                  <a:pt x="0" y="0"/>
                </a:lnTo>
                <a:lnTo>
                  <a:pt x="0" y="768794"/>
                </a:lnTo>
                <a:close/>
              </a:path>
            </a:pathLst>
          </a:custGeom>
          <a:solidFill>
            <a:srgbClr val="C9C9C9"/>
          </a:solidFill>
        </p:spPr>
        <p:txBody>
          <a:bodyPr wrap="square" lIns="180000" tIns="180000" rIns="180000" bIns="180000" rtlCol="0"/>
          <a:lstStyle/>
          <a:p>
            <a:r>
              <a:rPr lang="en-GB" sz="1400" b="1" dirty="0">
                <a:solidFill>
                  <a:schemeClr val="tx2"/>
                </a:solidFill>
                <a:latin typeface="Arial" panose="020B0604020202020204" pitchFamily="34" charset="0"/>
                <a:cs typeface="Arial" panose="020B0604020202020204" pitchFamily="34" charset="0"/>
              </a:rPr>
              <a:t>Truist Light </a:t>
            </a:r>
            <a:r>
              <a:rPr lang="en-GB" sz="1400" b="1" dirty="0" err="1">
                <a:solidFill>
                  <a:schemeClr val="tx2"/>
                </a:solidFill>
                <a:latin typeface="Arial" panose="020B0604020202020204" pitchFamily="34" charset="0"/>
                <a:cs typeface="Arial" panose="020B0604020202020204" pitchFamily="34" charset="0"/>
              </a:rPr>
              <a:t>Gray</a:t>
            </a:r>
            <a:endParaRPr lang="en-GB" sz="1400" b="1" dirty="0">
              <a:solidFill>
                <a:schemeClr val="tx2"/>
              </a:solidFill>
              <a:latin typeface="Arial" panose="020B0604020202020204" pitchFamily="34" charset="0"/>
              <a:cs typeface="Arial" panose="020B0604020202020204" pitchFamily="34" charset="0"/>
            </a:endParaRPr>
          </a:p>
          <a:p>
            <a:r>
              <a:rPr lang="en-GB" sz="1400" dirty="0">
                <a:solidFill>
                  <a:schemeClr val="tx2"/>
                </a:solidFill>
                <a:latin typeface="Arial" panose="020B0604020202020204" pitchFamily="34" charset="0"/>
                <a:cs typeface="Arial" panose="020B0604020202020204" pitchFamily="34" charset="0"/>
              </a:rPr>
              <a:t>RGB 210/210/210</a:t>
            </a:r>
            <a:endParaRPr sz="1400" dirty="0">
              <a:solidFill>
                <a:schemeClr val="tx2"/>
              </a:solidFill>
              <a:latin typeface="Arial" panose="020B0604020202020204" pitchFamily="34" charset="0"/>
              <a:cs typeface="Arial" panose="020B0604020202020204" pitchFamily="34" charset="0"/>
            </a:endParaRPr>
          </a:p>
        </p:txBody>
      </p:sp>
      <p:sp>
        <p:nvSpPr>
          <p:cNvPr id="24" name="object 23">
            <a:extLst>
              <a:ext uri="{FF2B5EF4-FFF2-40B4-BE49-F238E27FC236}">
                <a16:creationId xmlns:a16="http://schemas.microsoft.com/office/drawing/2014/main" id="{56C8942D-466A-8F41-BC0F-1DA3F59FA731}"/>
              </a:ext>
            </a:extLst>
          </p:cNvPr>
          <p:cNvSpPr/>
          <p:nvPr userDrawn="1"/>
        </p:nvSpPr>
        <p:spPr>
          <a:xfrm>
            <a:off x="385035" y="1467740"/>
            <a:ext cx="2421929" cy="1256123"/>
          </a:xfrm>
          <a:custGeom>
            <a:avLst/>
            <a:gdLst/>
            <a:ahLst/>
            <a:cxnLst/>
            <a:rect l="l" t="t" r="r" b="b"/>
            <a:pathLst>
              <a:path w="1684654" h="768985">
                <a:moveTo>
                  <a:pt x="0" y="768781"/>
                </a:moveTo>
                <a:lnTo>
                  <a:pt x="1684121" y="768781"/>
                </a:lnTo>
                <a:lnTo>
                  <a:pt x="1684121" y="0"/>
                </a:lnTo>
                <a:lnTo>
                  <a:pt x="0" y="0"/>
                </a:lnTo>
                <a:lnTo>
                  <a:pt x="0" y="768781"/>
                </a:lnTo>
                <a:close/>
              </a:path>
            </a:pathLst>
          </a:custGeom>
          <a:solidFill>
            <a:srgbClr val="2E1A47"/>
          </a:solidFill>
        </p:spPr>
        <p:txBody>
          <a:bodyPr wrap="square" lIns="180000" tIns="180000" rIns="180000" bIns="180000" rtlCol="0"/>
          <a:lstStyle/>
          <a:p>
            <a:r>
              <a:rPr lang="it-IT" sz="1400" b="1" dirty="0">
                <a:solidFill>
                  <a:schemeClr val="bg1"/>
                </a:solidFill>
                <a:latin typeface="Arial" panose="020B0604020202020204" pitchFamily="34" charset="0"/>
                <a:cs typeface="Arial" panose="020B0604020202020204" pitchFamily="34" charset="0"/>
              </a:rPr>
              <a:t>Truist Purple</a:t>
            </a:r>
          </a:p>
          <a:p>
            <a:r>
              <a:rPr lang="it-IT" sz="1400" dirty="0">
                <a:solidFill>
                  <a:schemeClr val="bg1"/>
                </a:solidFill>
                <a:latin typeface="Arial" panose="020B0604020202020204" pitchFamily="34" charset="0"/>
                <a:cs typeface="Arial" panose="020B0604020202020204" pitchFamily="34" charset="0"/>
              </a:rPr>
              <a:t>RGB 46/26/71</a:t>
            </a:r>
          </a:p>
        </p:txBody>
      </p:sp>
      <p:sp>
        <p:nvSpPr>
          <p:cNvPr id="25" name="object 24">
            <a:extLst>
              <a:ext uri="{FF2B5EF4-FFF2-40B4-BE49-F238E27FC236}">
                <a16:creationId xmlns:a16="http://schemas.microsoft.com/office/drawing/2014/main" id="{25AF3D50-6A1B-8B4B-99A5-43601C4A3F66}"/>
              </a:ext>
            </a:extLst>
          </p:cNvPr>
          <p:cNvSpPr/>
          <p:nvPr userDrawn="1"/>
        </p:nvSpPr>
        <p:spPr>
          <a:xfrm>
            <a:off x="385948" y="4467445"/>
            <a:ext cx="2421016" cy="1256123"/>
          </a:xfrm>
          <a:custGeom>
            <a:avLst/>
            <a:gdLst/>
            <a:ahLst/>
            <a:cxnLst/>
            <a:rect l="l" t="t" r="r" b="b"/>
            <a:pathLst>
              <a:path w="1684020" h="768985">
                <a:moveTo>
                  <a:pt x="0" y="768794"/>
                </a:moveTo>
                <a:lnTo>
                  <a:pt x="1683956" y="768794"/>
                </a:lnTo>
                <a:lnTo>
                  <a:pt x="1683956" y="0"/>
                </a:lnTo>
                <a:lnTo>
                  <a:pt x="0" y="0"/>
                </a:lnTo>
                <a:lnTo>
                  <a:pt x="0" y="768794"/>
                </a:lnTo>
                <a:close/>
              </a:path>
            </a:pathLst>
          </a:custGeom>
          <a:solidFill>
            <a:srgbClr val="AFABC9"/>
          </a:solidFill>
        </p:spPr>
        <p:txBody>
          <a:bodyPr wrap="square" lIns="180000" tIns="180000" rIns="180000" bIns="180000" rtlCol="0"/>
          <a:lstStyle/>
          <a:p>
            <a:r>
              <a:rPr lang="en-GB" sz="1400" b="1" dirty="0">
                <a:solidFill>
                  <a:schemeClr val="accent1"/>
                </a:solidFill>
                <a:latin typeface="Arial" panose="020B0604020202020204" pitchFamily="34" charset="0"/>
                <a:cs typeface="Arial" panose="020B0604020202020204" pitchFamily="34" charset="0"/>
              </a:rPr>
              <a:t>Truist Dawn</a:t>
            </a:r>
          </a:p>
          <a:p>
            <a:r>
              <a:rPr lang="en-GB" sz="1400" dirty="0">
                <a:solidFill>
                  <a:schemeClr val="accent1"/>
                </a:solidFill>
                <a:latin typeface="Arial" panose="020B0604020202020204" pitchFamily="34" charset="0"/>
                <a:cs typeface="Arial" panose="020B0604020202020204" pitchFamily="34" charset="0"/>
              </a:rPr>
              <a:t>RGB 175/171/201</a:t>
            </a:r>
          </a:p>
          <a:p>
            <a:endParaRPr sz="14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9C35D5BF-21F7-CF4B-A8D1-DB4CCC4736AB}"/>
              </a:ext>
            </a:extLst>
          </p:cNvPr>
          <p:cNvSpPr/>
          <p:nvPr userDrawn="1"/>
        </p:nvSpPr>
        <p:spPr>
          <a:xfrm>
            <a:off x="5510995" y="3050665"/>
            <a:ext cx="2421016" cy="1256123"/>
          </a:xfrm>
          <a:custGeom>
            <a:avLst/>
            <a:gdLst/>
            <a:ahLst/>
            <a:cxnLst/>
            <a:rect l="l" t="t" r="r" b="b"/>
            <a:pathLst>
              <a:path w="1684020" h="768984">
                <a:moveTo>
                  <a:pt x="0" y="768794"/>
                </a:moveTo>
                <a:lnTo>
                  <a:pt x="1683956" y="768794"/>
                </a:lnTo>
                <a:lnTo>
                  <a:pt x="1683956" y="0"/>
                </a:lnTo>
                <a:lnTo>
                  <a:pt x="0" y="0"/>
                </a:lnTo>
                <a:lnTo>
                  <a:pt x="0" y="768794"/>
                </a:lnTo>
                <a:close/>
              </a:path>
            </a:pathLst>
          </a:custGeom>
          <a:solidFill>
            <a:srgbClr val="787878"/>
          </a:solidFill>
        </p:spPr>
        <p:txBody>
          <a:bodyPr wrap="square" lIns="180000" tIns="180000" rIns="180000" bIns="180000" rtlCol="0"/>
          <a:lstStyle/>
          <a:p>
            <a:r>
              <a:rPr lang="en-GB" sz="1400" b="1" dirty="0">
                <a:solidFill>
                  <a:schemeClr val="bg1"/>
                </a:solidFill>
                <a:latin typeface="Arial" panose="020B0604020202020204" pitchFamily="34" charset="0"/>
                <a:cs typeface="Arial" panose="020B0604020202020204" pitchFamily="34" charset="0"/>
              </a:rPr>
              <a:t>Truist Dark </a:t>
            </a:r>
            <a:r>
              <a:rPr lang="en-GB" sz="1400" b="1">
                <a:solidFill>
                  <a:schemeClr val="bg1"/>
                </a:solidFill>
                <a:latin typeface="Arial" panose="020B0604020202020204" pitchFamily="34" charset="0"/>
                <a:cs typeface="Arial" panose="020B0604020202020204" pitchFamily="34" charset="0"/>
              </a:rPr>
              <a:t>Gray</a:t>
            </a:r>
            <a:endParaRPr lang="en-GB" sz="1400" b="1" dirty="0">
              <a:solidFill>
                <a:schemeClr val="bg1"/>
              </a:solidFill>
              <a:latin typeface="Arial" panose="020B0604020202020204" pitchFamily="34" charset="0"/>
              <a:cs typeface="Arial" panose="020B0604020202020204" pitchFamily="34" charset="0"/>
            </a:endParaRPr>
          </a:p>
          <a:p>
            <a:r>
              <a:rPr lang="en-GB" sz="1400" dirty="0">
                <a:solidFill>
                  <a:schemeClr val="bg1"/>
                </a:solidFill>
                <a:latin typeface="Arial" panose="020B0604020202020204" pitchFamily="34" charset="0"/>
                <a:cs typeface="Arial" panose="020B0604020202020204" pitchFamily="34" charset="0"/>
              </a:rPr>
              <a:t>RGB 120/120/120</a:t>
            </a:r>
            <a:endParaRPr sz="1400" dirty="0">
              <a:solidFill>
                <a:schemeClr val="bg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873948DE-1D15-4F4C-B313-11CCAE4C878C}"/>
              </a:ext>
            </a:extLst>
          </p:cNvPr>
          <p:cNvSpPr/>
          <p:nvPr userDrawn="1"/>
        </p:nvSpPr>
        <p:spPr>
          <a:xfrm>
            <a:off x="2937735" y="1475515"/>
            <a:ext cx="2421929" cy="12483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GB" sz="1400" b="1" dirty="0">
                <a:solidFill>
                  <a:schemeClr val="accent1"/>
                </a:solidFill>
                <a:latin typeface="Arial" panose="020B0604020202020204" pitchFamily="34" charset="0"/>
                <a:cs typeface="Arial" panose="020B0604020202020204" pitchFamily="34" charset="0"/>
              </a:rPr>
              <a:t>Truist White</a:t>
            </a:r>
          </a:p>
          <a:p>
            <a:r>
              <a:rPr lang="en-GB" sz="1400" dirty="0">
                <a:solidFill>
                  <a:schemeClr val="accent1"/>
                </a:solidFill>
                <a:latin typeface="Arial" panose="020B0604020202020204" pitchFamily="34" charset="0"/>
                <a:cs typeface="Arial" panose="020B0604020202020204" pitchFamily="34" charset="0"/>
              </a:rPr>
              <a:t>RGB 255/255/255</a:t>
            </a:r>
          </a:p>
        </p:txBody>
      </p:sp>
      <p:sp>
        <p:nvSpPr>
          <p:cNvPr id="28" name="TextBox 27">
            <a:extLst>
              <a:ext uri="{FF2B5EF4-FFF2-40B4-BE49-F238E27FC236}">
                <a16:creationId xmlns:a16="http://schemas.microsoft.com/office/drawing/2014/main" id="{C06F9F5C-A187-F642-B8BE-7BCE995EBB3E}"/>
              </a:ext>
            </a:extLst>
          </p:cNvPr>
          <p:cNvSpPr txBox="1"/>
          <p:nvPr userDrawn="1"/>
        </p:nvSpPr>
        <p:spPr>
          <a:xfrm>
            <a:off x="407917" y="2804860"/>
            <a:ext cx="695703" cy="215444"/>
          </a:xfrm>
          <a:prstGeom prst="rect">
            <a:avLst/>
          </a:prstGeom>
          <a:noFill/>
        </p:spPr>
        <p:txBody>
          <a:bodyPr wrap="none" lIns="0" tIns="0" rIns="0" bIns="0" rtlCol="0">
            <a:spAutoFit/>
          </a:bodyPr>
          <a:lstStyle/>
          <a:p>
            <a:r>
              <a:rPr lang="en-GB" sz="1400" b="1" dirty="0">
                <a:solidFill>
                  <a:schemeClr val="accent1"/>
                </a:solidFill>
                <a:latin typeface="Arial" panose="020B0604020202020204" pitchFamily="34" charset="0"/>
                <a:cs typeface="Arial" panose="020B0604020202020204" pitchFamily="34" charset="0"/>
              </a:rPr>
              <a:t>Accents</a:t>
            </a:r>
          </a:p>
        </p:txBody>
      </p:sp>
      <p:sp>
        <p:nvSpPr>
          <p:cNvPr id="29" name="TextBox 28">
            <a:extLst>
              <a:ext uri="{FF2B5EF4-FFF2-40B4-BE49-F238E27FC236}">
                <a16:creationId xmlns:a16="http://schemas.microsoft.com/office/drawing/2014/main" id="{B54A57CC-6153-DB47-8991-4F54018C8354}"/>
              </a:ext>
            </a:extLst>
          </p:cNvPr>
          <p:cNvSpPr txBox="1"/>
          <p:nvPr userDrawn="1"/>
        </p:nvSpPr>
        <p:spPr>
          <a:xfrm>
            <a:off x="407917" y="1196230"/>
            <a:ext cx="1024319" cy="215444"/>
          </a:xfrm>
          <a:prstGeom prst="rect">
            <a:avLst/>
          </a:prstGeom>
          <a:noFill/>
        </p:spPr>
        <p:txBody>
          <a:bodyPr wrap="none" lIns="0" tIns="0" rIns="0" bIns="0" rtlCol="0">
            <a:spAutoFit/>
          </a:bodyPr>
          <a:lstStyle/>
          <a:p>
            <a:r>
              <a:rPr lang="en-GB" sz="1400" b="1" dirty="0">
                <a:solidFill>
                  <a:schemeClr val="accent1"/>
                </a:solidFill>
                <a:latin typeface="Arial" panose="020B0604020202020204" pitchFamily="34" charset="0"/>
                <a:cs typeface="Arial" panose="020B0604020202020204" pitchFamily="34" charset="0"/>
              </a:rPr>
              <a:t>Main </a:t>
            </a:r>
            <a:r>
              <a:rPr lang="en-GB" sz="1400" b="1" dirty="0" err="1">
                <a:solidFill>
                  <a:schemeClr val="accent1"/>
                </a:solidFill>
                <a:latin typeface="Arial" panose="020B0604020202020204" pitchFamily="34" charset="0"/>
                <a:cs typeface="Arial" panose="020B0604020202020204" pitchFamily="34" charset="0"/>
              </a:rPr>
              <a:t>Colors</a:t>
            </a:r>
            <a:endParaRPr lang="en-GB" sz="1400" b="1" dirty="0">
              <a:solidFill>
                <a:schemeClr val="accent1"/>
              </a:solidFill>
              <a:latin typeface="Arial" panose="020B0604020202020204" pitchFamily="34" charset="0"/>
              <a:cs typeface="Arial" panose="020B0604020202020204" pitchFamily="34" charset="0"/>
            </a:endParaRPr>
          </a:p>
        </p:txBody>
      </p:sp>
      <p:sp>
        <p:nvSpPr>
          <p:cNvPr id="16" name="Text Placeholder 4">
            <a:extLst>
              <a:ext uri="{FF2B5EF4-FFF2-40B4-BE49-F238E27FC236}">
                <a16:creationId xmlns:a16="http://schemas.microsoft.com/office/drawing/2014/main" id="{63E05F01-BBE7-AA41-8466-E349E3D1F2AB}"/>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8" name="Slide Number Placeholder 10">
            <a:extLst>
              <a:ext uri="{FF2B5EF4-FFF2-40B4-BE49-F238E27FC236}">
                <a16:creationId xmlns:a16="http://schemas.microsoft.com/office/drawing/2014/main" id="{2EE49CB7-F9B3-574A-87E5-F15ABDA9743D}"/>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7" name="Title 1">
            <a:extLst>
              <a:ext uri="{FF2B5EF4-FFF2-40B4-BE49-F238E27FC236}">
                <a16:creationId xmlns:a16="http://schemas.microsoft.com/office/drawing/2014/main" id="{FB609B2F-8D29-784D-B7D6-01EA2EB555C2}"/>
              </a:ext>
            </a:extLst>
          </p:cNvPr>
          <p:cNvSpPr>
            <a:spLocks noGrp="1"/>
          </p:cNvSpPr>
          <p:nvPr>
            <p:ph type="title" hasCustomPrompt="1"/>
          </p:nvPr>
        </p:nvSpPr>
        <p:spPr>
          <a:xfrm>
            <a:off x="371476" y="369022"/>
            <a:ext cx="11087997" cy="612053"/>
          </a:xfrm>
        </p:spPr>
        <p:txBody>
          <a:bodyPr anchor="t">
            <a:noAutofit/>
          </a:bodyPr>
          <a:lstStyle>
            <a:lvl1pPr>
              <a:lnSpc>
                <a:spcPct val="85000"/>
              </a:lnSpc>
              <a:defRPr sz="3400" baseline="0">
                <a:solidFill>
                  <a:schemeClr val="accent1"/>
                </a:solidFill>
              </a:defRPr>
            </a:lvl1pPr>
          </a:lstStyle>
          <a:p>
            <a:r>
              <a:rPr lang="en-GB" dirty="0" err="1"/>
              <a:t>Color</a:t>
            </a:r>
            <a:r>
              <a:rPr lang="en-GB" dirty="0"/>
              <a:t> </a:t>
            </a:r>
            <a:r>
              <a:rPr lang="en-GB"/>
              <a:t>style guide</a:t>
            </a:r>
            <a:endParaRPr lang="en-US" dirty="0"/>
          </a:p>
        </p:txBody>
      </p:sp>
    </p:spTree>
    <p:extLst>
      <p:ext uri="{BB962C8B-B14F-4D97-AF65-F5344CB8AC3E}">
        <p14:creationId xmlns:p14="http://schemas.microsoft.com/office/powerpoint/2010/main" val="55957397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KO Title Slide">
    <p:spTree>
      <p:nvGrpSpPr>
        <p:cNvPr id="1" name=""/>
        <p:cNvGrpSpPr/>
        <p:nvPr/>
      </p:nvGrpSpPr>
      <p:grpSpPr>
        <a:xfrm>
          <a:off x="0" y="0"/>
          <a:ext cx="0" cy="0"/>
          <a:chOff x="0" y="0"/>
          <a:chExt cx="0" cy="0"/>
        </a:xfrm>
      </p:grpSpPr>
      <p:sp>
        <p:nvSpPr>
          <p:cNvPr id="1243" name="Google Shape;10;p1"/>
          <p:cNvSpPr/>
          <p:nvPr/>
        </p:nvSpPr>
        <p:spPr>
          <a:xfrm>
            <a:off x="0" y="6565982"/>
            <a:ext cx="12192000" cy="292019"/>
          </a:xfrm>
          <a:prstGeom prst="rect">
            <a:avLst/>
          </a:prstGeom>
          <a:solidFill>
            <a:schemeClr val="accent5"/>
          </a:solidFill>
          <a:ln w="12700">
            <a:miter lim="400000"/>
          </a:ln>
        </p:spPr>
        <p:txBody>
          <a:bodyPr lIns="45719" rIns="45719" anchor="ctr"/>
          <a:lstStyle/>
          <a:p>
            <a:pPr algn="ctr">
              <a:defRPr sz="1800">
                <a:solidFill>
                  <a:srgbClr val="FFFFFF"/>
                </a:solidFill>
              </a:defRPr>
            </a:pPr>
            <a:endParaRPr/>
          </a:p>
        </p:txBody>
      </p:sp>
      <p:grpSp>
        <p:nvGrpSpPr>
          <p:cNvPr id="1246" name="Google Shape;11;p1"/>
          <p:cNvGrpSpPr/>
          <p:nvPr/>
        </p:nvGrpSpPr>
        <p:grpSpPr>
          <a:xfrm>
            <a:off x="556259" y="6617238"/>
            <a:ext cx="4068128" cy="145489"/>
            <a:chOff x="0" y="0"/>
            <a:chExt cx="4068127" cy="145487"/>
          </a:xfrm>
        </p:grpSpPr>
        <p:sp>
          <p:nvSpPr>
            <p:cNvPr id="1244" name="Google Shape;12;p1"/>
            <p:cNvSpPr/>
            <p:nvPr/>
          </p:nvSpPr>
          <p:spPr>
            <a:xfrm>
              <a:off x="-1" y="69956"/>
              <a:ext cx="803433" cy="75532"/>
            </a:xfrm>
            <a:custGeom>
              <a:avLst/>
              <a:gdLst/>
              <a:ahLst/>
              <a:cxnLst>
                <a:cxn ang="0">
                  <a:pos x="wd2" y="hd2"/>
                </a:cxn>
                <a:cxn ang="5400000">
                  <a:pos x="wd2" y="hd2"/>
                </a:cxn>
                <a:cxn ang="10800000">
                  <a:pos x="wd2" y="hd2"/>
                </a:cxn>
                <a:cxn ang="16200000">
                  <a:pos x="wd2" y="hd2"/>
                </a:cxn>
              </a:cxnLst>
              <a:rect l="0" t="0" r="r" b="b"/>
              <a:pathLst>
                <a:path w="21600" h="21600" extrusionOk="0">
                  <a:moveTo>
                    <a:pt x="3701" y="19022"/>
                  </a:moveTo>
                  <a:lnTo>
                    <a:pt x="4874" y="19022"/>
                  </a:lnTo>
                  <a:cubicBezTo>
                    <a:pt x="4879" y="19022"/>
                    <a:pt x="4885" y="19048"/>
                    <a:pt x="4888" y="19099"/>
                  </a:cubicBezTo>
                  <a:cubicBezTo>
                    <a:pt x="4892" y="19151"/>
                    <a:pt x="4892" y="19212"/>
                    <a:pt x="4891" y="19272"/>
                  </a:cubicBezTo>
                  <a:cubicBezTo>
                    <a:pt x="4852" y="20643"/>
                    <a:pt x="4729" y="21600"/>
                    <a:pt x="4594" y="21600"/>
                  </a:cubicBezTo>
                  <a:lnTo>
                    <a:pt x="3421" y="21600"/>
                  </a:lnTo>
                  <a:cubicBezTo>
                    <a:pt x="3416" y="21600"/>
                    <a:pt x="3410" y="21574"/>
                    <a:pt x="3407" y="21531"/>
                  </a:cubicBezTo>
                  <a:cubicBezTo>
                    <a:pt x="3403" y="21479"/>
                    <a:pt x="3403" y="21419"/>
                    <a:pt x="3404" y="21359"/>
                  </a:cubicBezTo>
                  <a:cubicBezTo>
                    <a:pt x="3443" y="19988"/>
                    <a:pt x="3566" y="19022"/>
                    <a:pt x="3701" y="19022"/>
                  </a:cubicBezTo>
                  <a:close/>
                  <a:moveTo>
                    <a:pt x="3839" y="9511"/>
                  </a:moveTo>
                  <a:lnTo>
                    <a:pt x="5011" y="9511"/>
                  </a:lnTo>
                  <a:cubicBezTo>
                    <a:pt x="5017" y="9511"/>
                    <a:pt x="5022" y="9545"/>
                    <a:pt x="5025" y="9589"/>
                  </a:cubicBezTo>
                  <a:cubicBezTo>
                    <a:pt x="5029" y="9640"/>
                    <a:pt x="5029" y="9701"/>
                    <a:pt x="5028" y="9761"/>
                  </a:cubicBezTo>
                  <a:cubicBezTo>
                    <a:pt x="4989" y="11123"/>
                    <a:pt x="4867" y="12089"/>
                    <a:pt x="4731" y="12089"/>
                  </a:cubicBezTo>
                  <a:lnTo>
                    <a:pt x="3558" y="12089"/>
                  </a:lnTo>
                  <a:cubicBezTo>
                    <a:pt x="3552" y="12089"/>
                    <a:pt x="3548" y="12055"/>
                    <a:pt x="3544" y="12012"/>
                  </a:cubicBezTo>
                  <a:cubicBezTo>
                    <a:pt x="3541" y="11960"/>
                    <a:pt x="3539" y="11900"/>
                    <a:pt x="3541" y="11839"/>
                  </a:cubicBezTo>
                  <a:cubicBezTo>
                    <a:pt x="3580" y="10477"/>
                    <a:pt x="3703" y="9511"/>
                    <a:pt x="3839" y="9511"/>
                  </a:cubicBezTo>
                  <a:close/>
                  <a:moveTo>
                    <a:pt x="10809" y="2569"/>
                  </a:moveTo>
                  <a:cubicBezTo>
                    <a:pt x="10775" y="2569"/>
                    <a:pt x="10747" y="2862"/>
                    <a:pt x="10746" y="3233"/>
                  </a:cubicBezTo>
                  <a:lnTo>
                    <a:pt x="10746" y="11535"/>
                  </a:lnTo>
                  <a:lnTo>
                    <a:pt x="11226" y="11535"/>
                  </a:lnTo>
                  <a:cubicBezTo>
                    <a:pt x="11546" y="11535"/>
                    <a:pt x="11762" y="9742"/>
                    <a:pt x="11762" y="7061"/>
                  </a:cubicBezTo>
                  <a:lnTo>
                    <a:pt x="11762" y="7000"/>
                  </a:lnTo>
                  <a:cubicBezTo>
                    <a:pt x="11762" y="4181"/>
                    <a:pt x="11570" y="2569"/>
                    <a:pt x="11238" y="2569"/>
                  </a:cubicBezTo>
                  <a:close/>
                  <a:moveTo>
                    <a:pt x="332" y="2561"/>
                  </a:moveTo>
                  <a:cubicBezTo>
                    <a:pt x="292" y="2561"/>
                    <a:pt x="260" y="2905"/>
                    <a:pt x="260" y="3328"/>
                  </a:cubicBezTo>
                  <a:lnTo>
                    <a:pt x="260" y="18993"/>
                  </a:lnTo>
                  <a:lnTo>
                    <a:pt x="714" y="18993"/>
                  </a:lnTo>
                  <a:cubicBezTo>
                    <a:pt x="1194" y="18993"/>
                    <a:pt x="1531" y="15639"/>
                    <a:pt x="1531" y="10837"/>
                  </a:cubicBezTo>
                  <a:lnTo>
                    <a:pt x="1531" y="10785"/>
                  </a:lnTo>
                  <a:cubicBezTo>
                    <a:pt x="1531" y="5949"/>
                    <a:pt x="1195" y="2561"/>
                    <a:pt x="715" y="2561"/>
                  </a:cubicBezTo>
                  <a:close/>
                  <a:moveTo>
                    <a:pt x="19793" y="0"/>
                  </a:moveTo>
                  <a:lnTo>
                    <a:pt x="19941" y="0"/>
                  </a:lnTo>
                  <a:cubicBezTo>
                    <a:pt x="20021" y="0"/>
                    <a:pt x="20097" y="397"/>
                    <a:pt x="20144" y="1078"/>
                  </a:cubicBezTo>
                  <a:lnTo>
                    <a:pt x="20674" y="8613"/>
                  </a:lnTo>
                  <a:lnTo>
                    <a:pt x="21204" y="1078"/>
                  </a:lnTo>
                  <a:cubicBezTo>
                    <a:pt x="21252" y="397"/>
                    <a:pt x="21328" y="0"/>
                    <a:pt x="21408" y="0"/>
                  </a:cubicBezTo>
                  <a:lnTo>
                    <a:pt x="21553" y="0"/>
                  </a:lnTo>
                  <a:cubicBezTo>
                    <a:pt x="21560" y="0"/>
                    <a:pt x="21566" y="34"/>
                    <a:pt x="21569" y="95"/>
                  </a:cubicBezTo>
                  <a:cubicBezTo>
                    <a:pt x="21571" y="155"/>
                    <a:pt x="21571" y="224"/>
                    <a:pt x="21567" y="284"/>
                  </a:cubicBezTo>
                  <a:lnTo>
                    <a:pt x="20834" y="10578"/>
                  </a:lnTo>
                  <a:lnTo>
                    <a:pt x="21596" y="21278"/>
                  </a:lnTo>
                  <a:cubicBezTo>
                    <a:pt x="21600" y="21338"/>
                    <a:pt x="21600" y="21407"/>
                    <a:pt x="21599" y="21467"/>
                  </a:cubicBezTo>
                  <a:cubicBezTo>
                    <a:pt x="21596" y="21528"/>
                    <a:pt x="21590" y="21562"/>
                    <a:pt x="21584" y="21562"/>
                  </a:cubicBezTo>
                  <a:lnTo>
                    <a:pt x="21432" y="21562"/>
                  </a:lnTo>
                  <a:cubicBezTo>
                    <a:pt x="21353" y="21562"/>
                    <a:pt x="21276" y="21165"/>
                    <a:pt x="21228" y="20484"/>
                  </a:cubicBezTo>
                  <a:lnTo>
                    <a:pt x="20669" y="12527"/>
                  </a:lnTo>
                  <a:lnTo>
                    <a:pt x="20111" y="20484"/>
                  </a:lnTo>
                  <a:cubicBezTo>
                    <a:pt x="20063" y="21165"/>
                    <a:pt x="19987" y="21562"/>
                    <a:pt x="19906" y="21562"/>
                  </a:cubicBezTo>
                  <a:lnTo>
                    <a:pt x="19764" y="21562"/>
                  </a:lnTo>
                  <a:cubicBezTo>
                    <a:pt x="19758" y="21562"/>
                    <a:pt x="19752" y="21528"/>
                    <a:pt x="19750" y="21467"/>
                  </a:cubicBezTo>
                  <a:cubicBezTo>
                    <a:pt x="19746" y="21407"/>
                    <a:pt x="19746" y="21338"/>
                    <a:pt x="19751" y="21278"/>
                  </a:cubicBezTo>
                  <a:lnTo>
                    <a:pt x="20513" y="10578"/>
                  </a:lnTo>
                  <a:lnTo>
                    <a:pt x="19779" y="284"/>
                  </a:lnTo>
                  <a:cubicBezTo>
                    <a:pt x="19775" y="224"/>
                    <a:pt x="19774" y="155"/>
                    <a:pt x="19777" y="95"/>
                  </a:cubicBezTo>
                  <a:cubicBezTo>
                    <a:pt x="19781" y="34"/>
                    <a:pt x="19786" y="0"/>
                    <a:pt x="19793" y="0"/>
                  </a:cubicBezTo>
                  <a:close/>
                  <a:moveTo>
                    <a:pt x="17705" y="0"/>
                  </a:moveTo>
                  <a:lnTo>
                    <a:pt x="17892" y="0"/>
                  </a:lnTo>
                  <a:cubicBezTo>
                    <a:pt x="17902" y="0"/>
                    <a:pt x="17909" y="78"/>
                    <a:pt x="17909" y="172"/>
                  </a:cubicBezTo>
                  <a:lnTo>
                    <a:pt x="17909" y="20958"/>
                  </a:lnTo>
                  <a:cubicBezTo>
                    <a:pt x="17909" y="21286"/>
                    <a:pt x="17883" y="21553"/>
                    <a:pt x="17852" y="21553"/>
                  </a:cubicBezTo>
                  <a:lnTo>
                    <a:pt x="17669" y="21553"/>
                  </a:lnTo>
                  <a:cubicBezTo>
                    <a:pt x="17667" y="21562"/>
                    <a:pt x="17666" y="21562"/>
                    <a:pt x="17664" y="21562"/>
                  </a:cubicBezTo>
                  <a:cubicBezTo>
                    <a:pt x="17663" y="21562"/>
                    <a:pt x="17660" y="21562"/>
                    <a:pt x="17659" y="21553"/>
                  </a:cubicBezTo>
                  <a:cubicBezTo>
                    <a:pt x="17652" y="21519"/>
                    <a:pt x="17647" y="21467"/>
                    <a:pt x="17647" y="21390"/>
                  </a:cubicBezTo>
                  <a:lnTo>
                    <a:pt x="17647" y="595"/>
                  </a:lnTo>
                  <a:cubicBezTo>
                    <a:pt x="17647" y="267"/>
                    <a:pt x="17673" y="0"/>
                    <a:pt x="17705" y="0"/>
                  </a:cubicBezTo>
                  <a:close/>
                  <a:moveTo>
                    <a:pt x="13901" y="0"/>
                  </a:moveTo>
                  <a:lnTo>
                    <a:pt x="14088" y="0"/>
                  </a:lnTo>
                  <a:cubicBezTo>
                    <a:pt x="14098" y="0"/>
                    <a:pt x="14105" y="78"/>
                    <a:pt x="14105" y="172"/>
                  </a:cubicBezTo>
                  <a:lnTo>
                    <a:pt x="14105" y="9432"/>
                  </a:lnTo>
                  <a:lnTo>
                    <a:pt x="15232" y="9432"/>
                  </a:lnTo>
                  <a:lnTo>
                    <a:pt x="15232" y="595"/>
                  </a:lnTo>
                  <a:cubicBezTo>
                    <a:pt x="15232" y="267"/>
                    <a:pt x="15258" y="0"/>
                    <a:pt x="15289" y="0"/>
                  </a:cubicBezTo>
                  <a:lnTo>
                    <a:pt x="15476" y="0"/>
                  </a:lnTo>
                  <a:cubicBezTo>
                    <a:pt x="15485" y="0"/>
                    <a:pt x="15493" y="78"/>
                    <a:pt x="15493" y="172"/>
                  </a:cubicBezTo>
                  <a:lnTo>
                    <a:pt x="15493" y="20967"/>
                  </a:lnTo>
                  <a:cubicBezTo>
                    <a:pt x="15493" y="21295"/>
                    <a:pt x="15467" y="21562"/>
                    <a:pt x="15436" y="21562"/>
                  </a:cubicBezTo>
                  <a:lnTo>
                    <a:pt x="15249" y="21562"/>
                  </a:lnTo>
                  <a:cubicBezTo>
                    <a:pt x="15240" y="21562"/>
                    <a:pt x="15232" y="21484"/>
                    <a:pt x="15232" y="21390"/>
                  </a:cubicBezTo>
                  <a:lnTo>
                    <a:pt x="15232" y="12027"/>
                  </a:lnTo>
                  <a:lnTo>
                    <a:pt x="14105" y="12027"/>
                  </a:lnTo>
                  <a:lnTo>
                    <a:pt x="14105" y="20958"/>
                  </a:lnTo>
                  <a:cubicBezTo>
                    <a:pt x="14105" y="21295"/>
                    <a:pt x="14080" y="21562"/>
                    <a:pt x="14049" y="21562"/>
                  </a:cubicBezTo>
                  <a:lnTo>
                    <a:pt x="13862" y="21562"/>
                  </a:lnTo>
                  <a:cubicBezTo>
                    <a:pt x="13852" y="21562"/>
                    <a:pt x="13845" y="21476"/>
                    <a:pt x="13845" y="21381"/>
                  </a:cubicBezTo>
                  <a:lnTo>
                    <a:pt x="13845" y="595"/>
                  </a:lnTo>
                  <a:cubicBezTo>
                    <a:pt x="13845" y="267"/>
                    <a:pt x="13870" y="0"/>
                    <a:pt x="13901" y="0"/>
                  </a:cubicBezTo>
                  <a:close/>
                  <a:moveTo>
                    <a:pt x="10739" y="0"/>
                  </a:moveTo>
                  <a:lnTo>
                    <a:pt x="11255" y="0"/>
                  </a:lnTo>
                  <a:cubicBezTo>
                    <a:pt x="11723" y="0"/>
                    <a:pt x="12026" y="2707"/>
                    <a:pt x="12026" y="6914"/>
                  </a:cubicBezTo>
                  <a:lnTo>
                    <a:pt x="12026" y="6975"/>
                  </a:lnTo>
                  <a:cubicBezTo>
                    <a:pt x="12026" y="11880"/>
                    <a:pt x="11641" y="14087"/>
                    <a:pt x="11184" y="14087"/>
                  </a:cubicBezTo>
                  <a:lnTo>
                    <a:pt x="10747" y="14087"/>
                  </a:lnTo>
                  <a:lnTo>
                    <a:pt x="10747" y="20967"/>
                  </a:lnTo>
                  <a:cubicBezTo>
                    <a:pt x="10747" y="21295"/>
                    <a:pt x="10721" y="21562"/>
                    <a:pt x="10690" y="21562"/>
                  </a:cubicBezTo>
                  <a:lnTo>
                    <a:pt x="10502" y="21562"/>
                  </a:lnTo>
                  <a:cubicBezTo>
                    <a:pt x="10493" y="21562"/>
                    <a:pt x="10485" y="21484"/>
                    <a:pt x="10485" y="21390"/>
                  </a:cubicBezTo>
                  <a:lnTo>
                    <a:pt x="10485" y="2681"/>
                  </a:lnTo>
                  <a:cubicBezTo>
                    <a:pt x="10485" y="1207"/>
                    <a:pt x="10600" y="0"/>
                    <a:pt x="10739" y="0"/>
                  </a:cubicBezTo>
                  <a:close/>
                  <a:moveTo>
                    <a:pt x="7216" y="0"/>
                  </a:moveTo>
                  <a:lnTo>
                    <a:pt x="7399" y="0"/>
                  </a:lnTo>
                  <a:cubicBezTo>
                    <a:pt x="7408" y="0"/>
                    <a:pt x="7416" y="69"/>
                    <a:pt x="7416" y="164"/>
                  </a:cubicBezTo>
                  <a:lnTo>
                    <a:pt x="7416" y="19001"/>
                  </a:lnTo>
                  <a:lnTo>
                    <a:pt x="8621" y="19001"/>
                  </a:lnTo>
                  <a:cubicBezTo>
                    <a:pt x="8630" y="19001"/>
                    <a:pt x="8637" y="19079"/>
                    <a:pt x="8637" y="19174"/>
                  </a:cubicBezTo>
                  <a:lnTo>
                    <a:pt x="8637" y="21002"/>
                  </a:lnTo>
                  <a:cubicBezTo>
                    <a:pt x="8637" y="21312"/>
                    <a:pt x="8614" y="21562"/>
                    <a:pt x="8584" y="21562"/>
                  </a:cubicBezTo>
                  <a:lnTo>
                    <a:pt x="7284" y="21562"/>
                  </a:lnTo>
                  <a:cubicBezTo>
                    <a:pt x="7212" y="21562"/>
                    <a:pt x="7155" y="20958"/>
                    <a:pt x="7155" y="20200"/>
                  </a:cubicBezTo>
                  <a:lnTo>
                    <a:pt x="7155" y="647"/>
                  </a:lnTo>
                  <a:cubicBezTo>
                    <a:pt x="7155" y="284"/>
                    <a:pt x="7182" y="0"/>
                    <a:pt x="7216" y="0"/>
                  </a:cubicBezTo>
                  <a:close/>
                  <a:moveTo>
                    <a:pt x="3939" y="0"/>
                  </a:moveTo>
                  <a:lnTo>
                    <a:pt x="5111" y="0"/>
                  </a:lnTo>
                  <a:cubicBezTo>
                    <a:pt x="5117" y="0"/>
                    <a:pt x="5122" y="26"/>
                    <a:pt x="5126" y="69"/>
                  </a:cubicBezTo>
                  <a:cubicBezTo>
                    <a:pt x="5129" y="121"/>
                    <a:pt x="5130" y="181"/>
                    <a:pt x="5128" y="241"/>
                  </a:cubicBezTo>
                  <a:cubicBezTo>
                    <a:pt x="5089" y="1612"/>
                    <a:pt x="4967" y="2578"/>
                    <a:pt x="4831" y="2578"/>
                  </a:cubicBezTo>
                  <a:lnTo>
                    <a:pt x="3658" y="2578"/>
                  </a:lnTo>
                  <a:cubicBezTo>
                    <a:pt x="3653" y="2578"/>
                    <a:pt x="3648" y="2552"/>
                    <a:pt x="3644" y="2501"/>
                  </a:cubicBezTo>
                  <a:cubicBezTo>
                    <a:pt x="3641" y="2449"/>
                    <a:pt x="3640" y="2389"/>
                    <a:pt x="3642" y="2328"/>
                  </a:cubicBezTo>
                  <a:cubicBezTo>
                    <a:pt x="3681" y="957"/>
                    <a:pt x="3804" y="0"/>
                    <a:pt x="3939" y="0"/>
                  </a:cubicBezTo>
                  <a:close/>
                  <a:moveTo>
                    <a:pt x="254" y="0"/>
                  </a:moveTo>
                  <a:lnTo>
                    <a:pt x="715" y="0"/>
                  </a:lnTo>
                  <a:cubicBezTo>
                    <a:pt x="1343" y="0"/>
                    <a:pt x="1799" y="4509"/>
                    <a:pt x="1799" y="10725"/>
                  </a:cubicBezTo>
                  <a:lnTo>
                    <a:pt x="1799" y="10785"/>
                  </a:lnTo>
                  <a:cubicBezTo>
                    <a:pt x="1799" y="17027"/>
                    <a:pt x="1343" y="21562"/>
                    <a:pt x="715" y="21562"/>
                  </a:cubicBezTo>
                  <a:lnTo>
                    <a:pt x="254" y="21562"/>
                  </a:lnTo>
                  <a:cubicBezTo>
                    <a:pt x="113" y="21562"/>
                    <a:pt x="0" y="20364"/>
                    <a:pt x="0" y="18881"/>
                  </a:cubicBezTo>
                  <a:lnTo>
                    <a:pt x="0" y="2681"/>
                  </a:lnTo>
                  <a:cubicBezTo>
                    <a:pt x="0" y="1198"/>
                    <a:pt x="113" y="0"/>
                    <a:pt x="254" y="0"/>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1800"/>
              </a:pPr>
              <a:endParaRPr/>
            </a:p>
          </p:txBody>
        </p:sp>
        <p:sp>
          <p:nvSpPr>
            <p:cNvPr id="1245" name="Google Shape;13;p1"/>
            <p:cNvSpPr/>
            <p:nvPr/>
          </p:nvSpPr>
          <p:spPr>
            <a:xfrm>
              <a:off x="845819" y="0"/>
              <a:ext cx="32223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defRPr sz="800">
                  <a:solidFill>
                    <a:schemeClr val="accent6"/>
                  </a:solidFill>
                </a:defRPr>
              </a:lvl1pPr>
            </a:lstStyle>
            <a:p>
              <a:r>
                <a:t>© 2019 Delphix. All Rights Reserved. Private and Confidential.</a:t>
              </a:r>
            </a:p>
          </p:txBody>
        </p:sp>
      </p:grpSp>
      <p:pic>
        <p:nvPicPr>
          <p:cNvPr id="1247" name="Picture 7" descr="Picture 7"/>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1248" name="Title Text"/>
          <p:cNvSpPr txBox="1">
            <a:spLocks noGrp="1"/>
          </p:cNvSpPr>
          <p:nvPr>
            <p:ph type="title"/>
          </p:nvPr>
        </p:nvSpPr>
        <p:spPr>
          <a:xfrm>
            <a:off x="618836" y="1041400"/>
            <a:ext cx="10861965" cy="2387600"/>
          </a:xfrm>
          <a:prstGeom prst="rect">
            <a:avLst/>
          </a:prstGeom>
        </p:spPr>
        <p:txBody>
          <a:bodyPr lIns="45719" tIns="45719" rIns="45719" bIns="45719" anchor="b"/>
          <a:lstStyle>
            <a:lvl1pPr>
              <a:lnSpc>
                <a:spcPct val="100000"/>
              </a:lnSpc>
              <a:spcBef>
                <a:spcPts val="0"/>
              </a:spcBef>
              <a:defRPr sz="6000" b="1">
                <a:latin typeface="+mn-lt"/>
                <a:ea typeface="+mn-ea"/>
                <a:cs typeface="+mn-cs"/>
                <a:sym typeface="Arial"/>
              </a:defRPr>
            </a:lvl1pPr>
          </a:lstStyle>
          <a:p>
            <a:r>
              <a:t>Title Text</a:t>
            </a:r>
          </a:p>
        </p:txBody>
      </p:sp>
      <p:sp>
        <p:nvSpPr>
          <p:cNvPr id="1249" name="Body Level One…"/>
          <p:cNvSpPr txBox="1">
            <a:spLocks noGrp="1"/>
          </p:cNvSpPr>
          <p:nvPr>
            <p:ph type="body" sz="half" idx="1"/>
          </p:nvPr>
        </p:nvSpPr>
        <p:spPr>
          <a:xfrm>
            <a:off x="618836" y="3487737"/>
            <a:ext cx="10861965" cy="1655763"/>
          </a:xfrm>
          <a:prstGeom prst="rect">
            <a:avLst/>
          </a:prstGeom>
        </p:spPr>
        <p:txBody>
          <a:bodyPr>
            <a:normAutofit/>
          </a:bodyPr>
          <a:lstStyle>
            <a:lvl1pPr>
              <a:defRPr sz="2400">
                <a:solidFill>
                  <a:srgbClr val="FFFFFF"/>
                </a:solidFill>
              </a:defRPr>
            </a:lvl1pPr>
            <a:lvl2pPr indent="457200">
              <a:defRPr sz="2400">
                <a:solidFill>
                  <a:srgbClr val="FFFFFF"/>
                </a:solidFill>
              </a:defRPr>
            </a:lvl2pPr>
            <a:lvl3pPr indent="914400">
              <a:defRPr sz="2400">
                <a:solidFill>
                  <a:srgbClr val="FFFFFF"/>
                </a:solidFill>
              </a:defRPr>
            </a:lvl3pPr>
            <a:lvl4pPr indent="1371600">
              <a:defRPr sz="2400">
                <a:solidFill>
                  <a:srgbClr val="FFFFFF"/>
                </a:solidFill>
              </a:defRPr>
            </a:lvl4pPr>
            <a:lvl5pPr indent="1828800">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50" name="Slide Number"/>
          <p:cNvSpPr txBox="1">
            <a:spLocks noGrp="1"/>
          </p:cNvSpPr>
          <p:nvPr>
            <p:ph type="sldNum" sz="quarter" idx="2"/>
          </p:nvPr>
        </p:nvSpPr>
        <p:spPr>
          <a:xfrm>
            <a:off x="5892800" y="5988050"/>
            <a:ext cx="2844800" cy="368301"/>
          </a:xfrm>
          <a:prstGeom prst="rect">
            <a:avLst/>
          </a:prstGeom>
        </p:spPr>
        <p:txBody>
          <a:bodyPr/>
          <a:lstStyle>
            <a:lvl1pPr>
              <a:defRPr>
                <a:latin typeface="+mn-lt"/>
                <a:ea typeface="+mn-ea"/>
                <a:cs typeface="+mn-cs"/>
                <a:sym typeface="Arial"/>
              </a:defRPr>
            </a:lvl1pPr>
          </a:lstStyle>
          <a:p>
            <a:fld id="{86CB4B4D-7CA3-9044-876B-883B54F8677D}" type="slidenum">
              <a:t>‹#›</a:t>
            </a:fld>
            <a:endParaRPr/>
          </a:p>
        </p:txBody>
      </p:sp>
    </p:spTree>
    <p:extLst>
      <p:ext uri="{BB962C8B-B14F-4D97-AF65-F5344CB8AC3E}">
        <p14:creationId xmlns:p14="http://schemas.microsoft.com/office/powerpoint/2010/main" val="136429487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5_Divider -  Azure">
    <p:bg>
      <p:bgPr>
        <a:solidFill>
          <a:schemeClr val="accent5"/>
        </a:solidFill>
        <a:effectLst/>
      </p:bgPr>
    </p:bg>
    <p:spTree>
      <p:nvGrpSpPr>
        <p:cNvPr id="1" name=""/>
        <p:cNvGrpSpPr/>
        <p:nvPr/>
      </p:nvGrpSpPr>
      <p:grpSpPr>
        <a:xfrm>
          <a:off x="0" y="0"/>
          <a:ext cx="0" cy="0"/>
          <a:chOff x="0" y="0"/>
          <a:chExt cx="0" cy="0"/>
        </a:xfrm>
      </p:grpSpPr>
      <p:sp>
        <p:nvSpPr>
          <p:cNvPr id="256" name="Google Shape;10;p1"/>
          <p:cNvSpPr/>
          <p:nvPr/>
        </p:nvSpPr>
        <p:spPr>
          <a:xfrm>
            <a:off x="0" y="6565982"/>
            <a:ext cx="12192000" cy="292019"/>
          </a:xfrm>
          <a:prstGeom prst="rect">
            <a:avLst/>
          </a:prstGeom>
          <a:solidFill>
            <a:schemeClr val="accent5"/>
          </a:solidFill>
          <a:ln w="12700">
            <a:miter lim="400000"/>
          </a:ln>
        </p:spPr>
        <p:txBody>
          <a:bodyPr lIns="45719" rIns="45719" anchor="ctr"/>
          <a:lstStyle/>
          <a:p>
            <a:pPr algn="ctr">
              <a:defRPr sz="1800">
                <a:solidFill>
                  <a:srgbClr val="FFFFFF"/>
                </a:solidFill>
                <a:latin typeface="Helvetica Neue"/>
                <a:ea typeface="Helvetica Neue"/>
                <a:cs typeface="Helvetica Neue"/>
                <a:sym typeface="Helvetica Neue"/>
              </a:defRPr>
            </a:pPr>
            <a:endParaRPr/>
          </a:p>
        </p:txBody>
      </p:sp>
      <p:grpSp>
        <p:nvGrpSpPr>
          <p:cNvPr id="259" name="Google Shape;11;p1"/>
          <p:cNvGrpSpPr/>
          <p:nvPr/>
        </p:nvGrpSpPr>
        <p:grpSpPr>
          <a:xfrm>
            <a:off x="556259" y="6617238"/>
            <a:ext cx="4022403" cy="215454"/>
            <a:chOff x="0" y="0"/>
            <a:chExt cx="4022401" cy="215452"/>
          </a:xfrm>
        </p:grpSpPr>
        <p:sp>
          <p:nvSpPr>
            <p:cNvPr id="257" name="Google Shape;12;p1"/>
            <p:cNvSpPr/>
            <p:nvPr/>
          </p:nvSpPr>
          <p:spPr>
            <a:xfrm>
              <a:off x="0" y="69955"/>
              <a:ext cx="803432" cy="75533"/>
            </a:xfrm>
            <a:custGeom>
              <a:avLst/>
              <a:gdLst/>
              <a:ahLst/>
              <a:cxnLst>
                <a:cxn ang="0">
                  <a:pos x="wd2" y="hd2"/>
                </a:cxn>
                <a:cxn ang="5400000">
                  <a:pos x="wd2" y="hd2"/>
                </a:cxn>
                <a:cxn ang="10800000">
                  <a:pos x="wd2" y="hd2"/>
                </a:cxn>
                <a:cxn ang="16200000">
                  <a:pos x="wd2" y="hd2"/>
                </a:cxn>
              </a:cxnLst>
              <a:rect l="0" t="0" r="r" b="b"/>
              <a:pathLst>
                <a:path w="21600" h="21600" extrusionOk="0">
                  <a:moveTo>
                    <a:pt x="3701" y="19022"/>
                  </a:moveTo>
                  <a:lnTo>
                    <a:pt x="4874" y="19022"/>
                  </a:lnTo>
                  <a:cubicBezTo>
                    <a:pt x="4879" y="19022"/>
                    <a:pt x="4885" y="19048"/>
                    <a:pt x="4888" y="19099"/>
                  </a:cubicBezTo>
                  <a:cubicBezTo>
                    <a:pt x="4892" y="19151"/>
                    <a:pt x="4892" y="19212"/>
                    <a:pt x="4891" y="19272"/>
                  </a:cubicBezTo>
                  <a:cubicBezTo>
                    <a:pt x="4852" y="20643"/>
                    <a:pt x="4729" y="21600"/>
                    <a:pt x="4594" y="21600"/>
                  </a:cubicBezTo>
                  <a:lnTo>
                    <a:pt x="3421" y="21600"/>
                  </a:lnTo>
                  <a:cubicBezTo>
                    <a:pt x="3416" y="21600"/>
                    <a:pt x="3410" y="21574"/>
                    <a:pt x="3407" y="21531"/>
                  </a:cubicBezTo>
                  <a:cubicBezTo>
                    <a:pt x="3403" y="21479"/>
                    <a:pt x="3403" y="21419"/>
                    <a:pt x="3404" y="21359"/>
                  </a:cubicBezTo>
                  <a:cubicBezTo>
                    <a:pt x="3443" y="19988"/>
                    <a:pt x="3566" y="19022"/>
                    <a:pt x="3701" y="19022"/>
                  </a:cubicBezTo>
                  <a:close/>
                  <a:moveTo>
                    <a:pt x="3839" y="9511"/>
                  </a:moveTo>
                  <a:lnTo>
                    <a:pt x="5011" y="9511"/>
                  </a:lnTo>
                  <a:cubicBezTo>
                    <a:pt x="5017" y="9511"/>
                    <a:pt x="5022" y="9545"/>
                    <a:pt x="5025" y="9589"/>
                  </a:cubicBezTo>
                  <a:cubicBezTo>
                    <a:pt x="5029" y="9640"/>
                    <a:pt x="5029" y="9701"/>
                    <a:pt x="5028" y="9761"/>
                  </a:cubicBezTo>
                  <a:cubicBezTo>
                    <a:pt x="4989" y="11123"/>
                    <a:pt x="4867" y="12089"/>
                    <a:pt x="4731" y="12089"/>
                  </a:cubicBezTo>
                  <a:lnTo>
                    <a:pt x="3558" y="12089"/>
                  </a:lnTo>
                  <a:cubicBezTo>
                    <a:pt x="3552" y="12089"/>
                    <a:pt x="3548" y="12055"/>
                    <a:pt x="3544" y="12012"/>
                  </a:cubicBezTo>
                  <a:cubicBezTo>
                    <a:pt x="3541" y="11960"/>
                    <a:pt x="3539" y="11900"/>
                    <a:pt x="3541" y="11839"/>
                  </a:cubicBezTo>
                  <a:cubicBezTo>
                    <a:pt x="3580" y="10477"/>
                    <a:pt x="3703" y="9511"/>
                    <a:pt x="3839" y="9511"/>
                  </a:cubicBezTo>
                  <a:close/>
                  <a:moveTo>
                    <a:pt x="10809" y="2569"/>
                  </a:moveTo>
                  <a:cubicBezTo>
                    <a:pt x="10775" y="2569"/>
                    <a:pt x="10747" y="2862"/>
                    <a:pt x="10746" y="3233"/>
                  </a:cubicBezTo>
                  <a:lnTo>
                    <a:pt x="10746" y="11535"/>
                  </a:lnTo>
                  <a:lnTo>
                    <a:pt x="11226" y="11535"/>
                  </a:lnTo>
                  <a:cubicBezTo>
                    <a:pt x="11546" y="11535"/>
                    <a:pt x="11762" y="9742"/>
                    <a:pt x="11762" y="7061"/>
                  </a:cubicBezTo>
                  <a:lnTo>
                    <a:pt x="11762" y="7000"/>
                  </a:lnTo>
                  <a:cubicBezTo>
                    <a:pt x="11762" y="4181"/>
                    <a:pt x="11570" y="2569"/>
                    <a:pt x="11238" y="2569"/>
                  </a:cubicBezTo>
                  <a:close/>
                  <a:moveTo>
                    <a:pt x="332" y="2561"/>
                  </a:moveTo>
                  <a:cubicBezTo>
                    <a:pt x="292" y="2561"/>
                    <a:pt x="260" y="2905"/>
                    <a:pt x="260" y="3328"/>
                  </a:cubicBezTo>
                  <a:lnTo>
                    <a:pt x="260" y="18993"/>
                  </a:lnTo>
                  <a:lnTo>
                    <a:pt x="714" y="18993"/>
                  </a:lnTo>
                  <a:cubicBezTo>
                    <a:pt x="1194" y="18993"/>
                    <a:pt x="1531" y="15639"/>
                    <a:pt x="1531" y="10837"/>
                  </a:cubicBezTo>
                  <a:lnTo>
                    <a:pt x="1531" y="10785"/>
                  </a:lnTo>
                  <a:cubicBezTo>
                    <a:pt x="1531" y="5949"/>
                    <a:pt x="1195" y="2561"/>
                    <a:pt x="715" y="2561"/>
                  </a:cubicBezTo>
                  <a:close/>
                  <a:moveTo>
                    <a:pt x="19793" y="0"/>
                  </a:moveTo>
                  <a:lnTo>
                    <a:pt x="19941" y="0"/>
                  </a:lnTo>
                  <a:cubicBezTo>
                    <a:pt x="20021" y="0"/>
                    <a:pt x="20097" y="397"/>
                    <a:pt x="20144" y="1078"/>
                  </a:cubicBezTo>
                  <a:lnTo>
                    <a:pt x="20674" y="8613"/>
                  </a:lnTo>
                  <a:lnTo>
                    <a:pt x="21204" y="1078"/>
                  </a:lnTo>
                  <a:cubicBezTo>
                    <a:pt x="21252" y="397"/>
                    <a:pt x="21328" y="0"/>
                    <a:pt x="21408" y="0"/>
                  </a:cubicBezTo>
                  <a:lnTo>
                    <a:pt x="21553" y="0"/>
                  </a:lnTo>
                  <a:cubicBezTo>
                    <a:pt x="21560" y="0"/>
                    <a:pt x="21566" y="34"/>
                    <a:pt x="21569" y="95"/>
                  </a:cubicBezTo>
                  <a:cubicBezTo>
                    <a:pt x="21571" y="155"/>
                    <a:pt x="21571" y="224"/>
                    <a:pt x="21567" y="284"/>
                  </a:cubicBezTo>
                  <a:lnTo>
                    <a:pt x="20834" y="10578"/>
                  </a:lnTo>
                  <a:lnTo>
                    <a:pt x="21596" y="21278"/>
                  </a:lnTo>
                  <a:cubicBezTo>
                    <a:pt x="21600" y="21338"/>
                    <a:pt x="21600" y="21407"/>
                    <a:pt x="21599" y="21467"/>
                  </a:cubicBezTo>
                  <a:cubicBezTo>
                    <a:pt x="21596" y="21528"/>
                    <a:pt x="21590" y="21562"/>
                    <a:pt x="21584" y="21562"/>
                  </a:cubicBezTo>
                  <a:lnTo>
                    <a:pt x="21432" y="21562"/>
                  </a:lnTo>
                  <a:cubicBezTo>
                    <a:pt x="21353" y="21562"/>
                    <a:pt x="21276" y="21165"/>
                    <a:pt x="21228" y="20484"/>
                  </a:cubicBezTo>
                  <a:lnTo>
                    <a:pt x="20669" y="12527"/>
                  </a:lnTo>
                  <a:lnTo>
                    <a:pt x="20111" y="20484"/>
                  </a:lnTo>
                  <a:cubicBezTo>
                    <a:pt x="20063" y="21165"/>
                    <a:pt x="19987" y="21562"/>
                    <a:pt x="19906" y="21562"/>
                  </a:cubicBezTo>
                  <a:lnTo>
                    <a:pt x="19764" y="21562"/>
                  </a:lnTo>
                  <a:cubicBezTo>
                    <a:pt x="19758" y="21562"/>
                    <a:pt x="19752" y="21528"/>
                    <a:pt x="19750" y="21467"/>
                  </a:cubicBezTo>
                  <a:cubicBezTo>
                    <a:pt x="19746" y="21407"/>
                    <a:pt x="19746" y="21338"/>
                    <a:pt x="19751" y="21278"/>
                  </a:cubicBezTo>
                  <a:lnTo>
                    <a:pt x="20513" y="10578"/>
                  </a:lnTo>
                  <a:lnTo>
                    <a:pt x="19779" y="284"/>
                  </a:lnTo>
                  <a:cubicBezTo>
                    <a:pt x="19775" y="224"/>
                    <a:pt x="19774" y="155"/>
                    <a:pt x="19777" y="95"/>
                  </a:cubicBezTo>
                  <a:cubicBezTo>
                    <a:pt x="19781" y="34"/>
                    <a:pt x="19786" y="0"/>
                    <a:pt x="19793" y="0"/>
                  </a:cubicBezTo>
                  <a:close/>
                  <a:moveTo>
                    <a:pt x="17705" y="0"/>
                  </a:moveTo>
                  <a:lnTo>
                    <a:pt x="17892" y="0"/>
                  </a:lnTo>
                  <a:cubicBezTo>
                    <a:pt x="17902" y="0"/>
                    <a:pt x="17909" y="78"/>
                    <a:pt x="17909" y="172"/>
                  </a:cubicBezTo>
                  <a:lnTo>
                    <a:pt x="17909" y="20958"/>
                  </a:lnTo>
                  <a:cubicBezTo>
                    <a:pt x="17909" y="21286"/>
                    <a:pt x="17883" y="21553"/>
                    <a:pt x="17852" y="21553"/>
                  </a:cubicBezTo>
                  <a:lnTo>
                    <a:pt x="17669" y="21553"/>
                  </a:lnTo>
                  <a:cubicBezTo>
                    <a:pt x="17667" y="21562"/>
                    <a:pt x="17666" y="21562"/>
                    <a:pt x="17664" y="21562"/>
                  </a:cubicBezTo>
                  <a:cubicBezTo>
                    <a:pt x="17663" y="21562"/>
                    <a:pt x="17660" y="21562"/>
                    <a:pt x="17659" y="21553"/>
                  </a:cubicBezTo>
                  <a:cubicBezTo>
                    <a:pt x="17652" y="21519"/>
                    <a:pt x="17647" y="21467"/>
                    <a:pt x="17647" y="21390"/>
                  </a:cubicBezTo>
                  <a:lnTo>
                    <a:pt x="17647" y="595"/>
                  </a:lnTo>
                  <a:cubicBezTo>
                    <a:pt x="17647" y="267"/>
                    <a:pt x="17673" y="0"/>
                    <a:pt x="17705" y="0"/>
                  </a:cubicBezTo>
                  <a:close/>
                  <a:moveTo>
                    <a:pt x="13901" y="0"/>
                  </a:moveTo>
                  <a:lnTo>
                    <a:pt x="14088" y="0"/>
                  </a:lnTo>
                  <a:cubicBezTo>
                    <a:pt x="14098" y="0"/>
                    <a:pt x="14105" y="78"/>
                    <a:pt x="14105" y="172"/>
                  </a:cubicBezTo>
                  <a:lnTo>
                    <a:pt x="14105" y="9432"/>
                  </a:lnTo>
                  <a:lnTo>
                    <a:pt x="15232" y="9432"/>
                  </a:lnTo>
                  <a:lnTo>
                    <a:pt x="15232" y="595"/>
                  </a:lnTo>
                  <a:cubicBezTo>
                    <a:pt x="15232" y="267"/>
                    <a:pt x="15258" y="0"/>
                    <a:pt x="15289" y="0"/>
                  </a:cubicBezTo>
                  <a:lnTo>
                    <a:pt x="15476" y="0"/>
                  </a:lnTo>
                  <a:cubicBezTo>
                    <a:pt x="15485" y="0"/>
                    <a:pt x="15493" y="78"/>
                    <a:pt x="15493" y="172"/>
                  </a:cubicBezTo>
                  <a:lnTo>
                    <a:pt x="15493" y="20967"/>
                  </a:lnTo>
                  <a:cubicBezTo>
                    <a:pt x="15493" y="21295"/>
                    <a:pt x="15467" y="21562"/>
                    <a:pt x="15436" y="21562"/>
                  </a:cubicBezTo>
                  <a:lnTo>
                    <a:pt x="15249" y="21562"/>
                  </a:lnTo>
                  <a:cubicBezTo>
                    <a:pt x="15240" y="21562"/>
                    <a:pt x="15232" y="21484"/>
                    <a:pt x="15232" y="21390"/>
                  </a:cubicBezTo>
                  <a:lnTo>
                    <a:pt x="15232" y="12027"/>
                  </a:lnTo>
                  <a:lnTo>
                    <a:pt x="14105" y="12027"/>
                  </a:lnTo>
                  <a:lnTo>
                    <a:pt x="14105" y="20958"/>
                  </a:lnTo>
                  <a:cubicBezTo>
                    <a:pt x="14105" y="21295"/>
                    <a:pt x="14080" y="21562"/>
                    <a:pt x="14049" y="21562"/>
                  </a:cubicBezTo>
                  <a:lnTo>
                    <a:pt x="13862" y="21562"/>
                  </a:lnTo>
                  <a:cubicBezTo>
                    <a:pt x="13852" y="21562"/>
                    <a:pt x="13845" y="21476"/>
                    <a:pt x="13845" y="21381"/>
                  </a:cubicBezTo>
                  <a:lnTo>
                    <a:pt x="13845" y="595"/>
                  </a:lnTo>
                  <a:cubicBezTo>
                    <a:pt x="13845" y="267"/>
                    <a:pt x="13870" y="0"/>
                    <a:pt x="13901" y="0"/>
                  </a:cubicBezTo>
                  <a:close/>
                  <a:moveTo>
                    <a:pt x="10739" y="0"/>
                  </a:moveTo>
                  <a:lnTo>
                    <a:pt x="11255" y="0"/>
                  </a:lnTo>
                  <a:cubicBezTo>
                    <a:pt x="11723" y="0"/>
                    <a:pt x="12026" y="2707"/>
                    <a:pt x="12026" y="6914"/>
                  </a:cubicBezTo>
                  <a:lnTo>
                    <a:pt x="12026" y="6975"/>
                  </a:lnTo>
                  <a:cubicBezTo>
                    <a:pt x="12026" y="11880"/>
                    <a:pt x="11641" y="14087"/>
                    <a:pt x="11184" y="14087"/>
                  </a:cubicBezTo>
                  <a:lnTo>
                    <a:pt x="10747" y="14087"/>
                  </a:lnTo>
                  <a:lnTo>
                    <a:pt x="10747" y="20967"/>
                  </a:lnTo>
                  <a:cubicBezTo>
                    <a:pt x="10747" y="21295"/>
                    <a:pt x="10721" y="21562"/>
                    <a:pt x="10690" y="21562"/>
                  </a:cubicBezTo>
                  <a:lnTo>
                    <a:pt x="10502" y="21562"/>
                  </a:lnTo>
                  <a:cubicBezTo>
                    <a:pt x="10493" y="21562"/>
                    <a:pt x="10485" y="21484"/>
                    <a:pt x="10485" y="21390"/>
                  </a:cubicBezTo>
                  <a:lnTo>
                    <a:pt x="10485" y="2681"/>
                  </a:lnTo>
                  <a:cubicBezTo>
                    <a:pt x="10485" y="1207"/>
                    <a:pt x="10600" y="0"/>
                    <a:pt x="10739" y="0"/>
                  </a:cubicBezTo>
                  <a:close/>
                  <a:moveTo>
                    <a:pt x="7216" y="0"/>
                  </a:moveTo>
                  <a:lnTo>
                    <a:pt x="7399" y="0"/>
                  </a:lnTo>
                  <a:cubicBezTo>
                    <a:pt x="7408" y="0"/>
                    <a:pt x="7416" y="69"/>
                    <a:pt x="7416" y="164"/>
                  </a:cubicBezTo>
                  <a:lnTo>
                    <a:pt x="7416" y="19001"/>
                  </a:lnTo>
                  <a:lnTo>
                    <a:pt x="8621" y="19001"/>
                  </a:lnTo>
                  <a:cubicBezTo>
                    <a:pt x="8630" y="19001"/>
                    <a:pt x="8637" y="19079"/>
                    <a:pt x="8637" y="19174"/>
                  </a:cubicBezTo>
                  <a:lnTo>
                    <a:pt x="8637" y="21002"/>
                  </a:lnTo>
                  <a:cubicBezTo>
                    <a:pt x="8637" y="21312"/>
                    <a:pt x="8614" y="21562"/>
                    <a:pt x="8584" y="21562"/>
                  </a:cubicBezTo>
                  <a:lnTo>
                    <a:pt x="7284" y="21562"/>
                  </a:lnTo>
                  <a:cubicBezTo>
                    <a:pt x="7212" y="21562"/>
                    <a:pt x="7155" y="20958"/>
                    <a:pt x="7155" y="20200"/>
                  </a:cubicBezTo>
                  <a:lnTo>
                    <a:pt x="7155" y="647"/>
                  </a:lnTo>
                  <a:cubicBezTo>
                    <a:pt x="7155" y="284"/>
                    <a:pt x="7182" y="0"/>
                    <a:pt x="7216" y="0"/>
                  </a:cubicBezTo>
                  <a:close/>
                  <a:moveTo>
                    <a:pt x="3939" y="0"/>
                  </a:moveTo>
                  <a:lnTo>
                    <a:pt x="5111" y="0"/>
                  </a:lnTo>
                  <a:cubicBezTo>
                    <a:pt x="5117" y="0"/>
                    <a:pt x="5122" y="26"/>
                    <a:pt x="5126" y="69"/>
                  </a:cubicBezTo>
                  <a:cubicBezTo>
                    <a:pt x="5129" y="121"/>
                    <a:pt x="5130" y="181"/>
                    <a:pt x="5128" y="241"/>
                  </a:cubicBezTo>
                  <a:cubicBezTo>
                    <a:pt x="5089" y="1612"/>
                    <a:pt x="4967" y="2578"/>
                    <a:pt x="4831" y="2578"/>
                  </a:cubicBezTo>
                  <a:lnTo>
                    <a:pt x="3658" y="2578"/>
                  </a:lnTo>
                  <a:cubicBezTo>
                    <a:pt x="3653" y="2578"/>
                    <a:pt x="3648" y="2552"/>
                    <a:pt x="3644" y="2501"/>
                  </a:cubicBezTo>
                  <a:cubicBezTo>
                    <a:pt x="3641" y="2449"/>
                    <a:pt x="3640" y="2389"/>
                    <a:pt x="3642" y="2328"/>
                  </a:cubicBezTo>
                  <a:cubicBezTo>
                    <a:pt x="3681" y="957"/>
                    <a:pt x="3804" y="0"/>
                    <a:pt x="3939" y="0"/>
                  </a:cubicBezTo>
                  <a:close/>
                  <a:moveTo>
                    <a:pt x="254" y="0"/>
                  </a:moveTo>
                  <a:lnTo>
                    <a:pt x="715" y="0"/>
                  </a:lnTo>
                  <a:cubicBezTo>
                    <a:pt x="1343" y="0"/>
                    <a:pt x="1799" y="4509"/>
                    <a:pt x="1799" y="10725"/>
                  </a:cubicBezTo>
                  <a:lnTo>
                    <a:pt x="1799" y="10785"/>
                  </a:lnTo>
                  <a:cubicBezTo>
                    <a:pt x="1799" y="17027"/>
                    <a:pt x="1343" y="21562"/>
                    <a:pt x="715" y="21562"/>
                  </a:cubicBezTo>
                  <a:lnTo>
                    <a:pt x="254" y="21562"/>
                  </a:lnTo>
                  <a:cubicBezTo>
                    <a:pt x="113" y="21562"/>
                    <a:pt x="0" y="20364"/>
                    <a:pt x="0" y="18881"/>
                  </a:cubicBezTo>
                  <a:lnTo>
                    <a:pt x="0" y="2681"/>
                  </a:lnTo>
                  <a:cubicBezTo>
                    <a:pt x="0" y="1198"/>
                    <a:pt x="113" y="0"/>
                    <a:pt x="254" y="0"/>
                  </a:cubicBezTo>
                  <a:close/>
                </a:path>
              </a:pathLst>
            </a:custGeom>
            <a:solidFill>
              <a:schemeClr val="accent6"/>
            </a:solidFill>
            <a:ln w="12700" cap="flat">
              <a:noFill/>
              <a:miter lim="400000"/>
            </a:ln>
            <a:effectLst/>
          </p:spPr>
          <p:txBody>
            <a:bodyPr wrap="square" lIns="45719" tIns="45719" rIns="45719" bIns="45719" numCol="1" anchor="ctr">
              <a:noAutofit/>
            </a:bodyPr>
            <a:lstStyle/>
            <a:p>
              <a:pPr>
                <a:defRPr sz="1800">
                  <a:latin typeface="Helvetica Neue"/>
                  <a:ea typeface="Helvetica Neue"/>
                  <a:cs typeface="Helvetica Neue"/>
                  <a:sym typeface="Helvetica Neue"/>
                </a:defRPr>
              </a:pPr>
              <a:endParaRPr/>
            </a:p>
          </p:txBody>
        </p:sp>
        <p:sp>
          <p:nvSpPr>
            <p:cNvPr id="258" name="Google Shape;13;p1"/>
            <p:cNvSpPr txBox="1"/>
            <p:nvPr/>
          </p:nvSpPr>
          <p:spPr>
            <a:xfrm>
              <a:off x="891544" y="0"/>
              <a:ext cx="3130858" cy="2154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t">
              <a:spAutoFit/>
            </a:bodyPr>
            <a:lstStyle>
              <a:lvl1pPr>
                <a:defRPr sz="800">
                  <a:solidFill>
                    <a:schemeClr val="accent6"/>
                  </a:solidFill>
                  <a:latin typeface="Helvetica Neue Light"/>
                  <a:ea typeface="Helvetica Neue Light"/>
                  <a:cs typeface="Helvetica Neue Light"/>
                  <a:sym typeface="Helvetica Neue Light"/>
                </a:defRPr>
              </a:lvl1pPr>
            </a:lstStyle>
            <a:p>
              <a:r>
                <a:t>© 2018 Delphix. All Rights Reserved. Private and Confidential.</a:t>
              </a:r>
            </a:p>
          </p:txBody>
        </p:sp>
      </p:grpSp>
      <p:pic>
        <p:nvPicPr>
          <p:cNvPr id="260" name="Google Shape;169;p23" descr="Google Shape;169;p23"/>
          <p:cNvPicPr>
            <a:picLocks noChangeAspect="1"/>
          </p:cNvPicPr>
          <p:nvPr/>
        </p:nvPicPr>
        <p:blipFill>
          <a:blip r:embed="rId2"/>
          <a:srcRect t="6841" b="12121"/>
          <a:stretch>
            <a:fillRect/>
          </a:stretch>
        </p:blipFill>
        <p:spPr>
          <a:xfrm rot="10800000">
            <a:off x="0" y="-1"/>
            <a:ext cx="12192000" cy="6565984"/>
          </a:xfrm>
          <a:prstGeom prst="rect">
            <a:avLst/>
          </a:prstGeom>
          <a:ln w="12700">
            <a:miter lim="400000"/>
          </a:ln>
        </p:spPr>
      </p:pic>
      <p:sp>
        <p:nvSpPr>
          <p:cNvPr id="261" name="Google Shape;170;p23"/>
          <p:cNvSpPr/>
          <p:nvPr/>
        </p:nvSpPr>
        <p:spPr>
          <a:xfrm>
            <a:off x="0" y="6565982"/>
            <a:ext cx="12192000" cy="292019"/>
          </a:xfrm>
          <a:prstGeom prst="rect">
            <a:avLst/>
          </a:prstGeom>
          <a:solidFill>
            <a:schemeClr val="accent5"/>
          </a:solidFill>
          <a:ln w="12700">
            <a:miter lim="400000"/>
          </a:ln>
        </p:spPr>
        <p:txBody>
          <a:bodyPr lIns="45719" rIns="45719" anchor="ctr"/>
          <a:lstStyle/>
          <a:p>
            <a:pPr algn="ctr">
              <a:defRPr sz="1800">
                <a:solidFill>
                  <a:srgbClr val="FFFFFF"/>
                </a:solidFill>
                <a:latin typeface="Helvetica Neue"/>
                <a:ea typeface="Helvetica Neue"/>
                <a:cs typeface="Helvetica Neue"/>
                <a:sym typeface="Helvetica Neue"/>
              </a:defRPr>
            </a:pPr>
            <a:endParaRPr/>
          </a:p>
        </p:txBody>
      </p:sp>
      <p:sp>
        <p:nvSpPr>
          <p:cNvPr id="262" name="Google Shape;171;p23"/>
          <p:cNvSpPr/>
          <p:nvPr/>
        </p:nvSpPr>
        <p:spPr>
          <a:xfrm>
            <a:off x="0" y="2783264"/>
            <a:ext cx="94268" cy="1291473"/>
          </a:xfrm>
          <a:prstGeom prst="rect">
            <a:avLst/>
          </a:prstGeom>
          <a:solidFill>
            <a:schemeClr val="accent1"/>
          </a:solidFill>
          <a:ln w="12700">
            <a:miter lim="400000"/>
          </a:ln>
        </p:spPr>
        <p:txBody>
          <a:bodyPr lIns="45719" rIns="45719" anchor="ctr"/>
          <a:lstStyle/>
          <a:p>
            <a:pPr algn="ctr">
              <a:defRPr sz="1800">
                <a:solidFill>
                  <a:srgbClr val="FFFFFF"/>
                </a:solidFill>
                <a:latin typeface="Helvetica Neue"/>
                <a:ea typeface="Helvetica Neue"/>
                <a:cs typeface="Helvetica Neue"/>
                <a:sym typeface="Helvetica Neue"/>
              </a:defRPr>
            </a:pPr>
            <a:endParaRPr/>
          </a:p>
        </p:txBody>
      </p:sp>
      <p:sp>
        <p:nvSpPr>
          <p:cNvPr id="263" name="Body Level One…"/>
          <p:cNvSpPr txBox="1">
            <a:spLocks noGrp="1"/>
          </p:cNvSpPr>
          <p:nvPr>
            <p:ph type="body" sz="quarter" idx="1"/>
          </p:nvPr>
        </p:nvSpPr>
        <p:spPr>
          <a:xfrm>
            <a:off x="556259" y="2905124"/>
            <a:ext cx="10940416" cy="1179038"/>
          </a:xfrm>
          <a:prstGeom prst="rect">
            <a:avLst/>
          </a:prstGeom>
        </p:spPr>
        <p:txBody>
          <a:bodyPr lIns="91424" tIns="91424" rIns="91424" bIns="91424" anchor="ctr">
            <a:normAutofit/>
          </a:bodyPr>
          <a:lstStyle>
            <a:lvl1pPr marL="228600">
              <a:lnSpc>
                <a:spcPct val="90000"/>
              </a:lnSpc>
              <a:spcBef>
                <a:spcPts val="1000"/>
              </a:spcBef>
              <a:defRPr sz="4400">
                <a:solidFill>
                  <a:srgbClr val="FFFFFF"/>
                </a:solidFill>
                <a:latin typeface="Helvetica Neue"/>
                <a:ea typeface="Helvetica Neue"/>
                <a:cs typeface="Helvetica Neue"/>
                <a:sym typeface="Helvetica Neue"/>
              </a:defRPr>
            </a:lvl1pPr>
            <a:lvl2pPr marL="1231900" indent="-698500">
              <a:lnSpc>
                <a:spcPct val="90000"/>
              </a:lnSpc>
              <a:spcBef>
                <a:spcPts val="1000"/>
              </a:spcBef>
              <a:buSzPts val="4400"/>
              <a:buChar char="•"/>
              <a:defRPr sz="4400">
                <a:solidFill>
                  <a:srgbClr val="FFFFFF"/>
                </a:solidFill>
                <a:latin typeface="Helvetica Neue"/>
                <a:ea typeface="Helvetica Neue"/>
                <a:cs typeface="Helvetica Neue"/>
                <a:sym typeface="Helvetica Neue"/>
              </a:defRPr>
            </a:lvl2pPr>
            <a:lvl3pPr marL="1798320" indent="-782320">
              <a:lnSpc>
                <a:spcPct val="90000"/>
              </a:lnSpc>
              <a:spcBef>
                <a:spcPts val="1000"/>
              </a:spcBef>
              <a:buSzPts val="4400"/>
              <a:buChar char="•"/>
              <a:defRPr sz="4400">
                <a:solidFill>
                  <a:srgbClr val="FFFFFF"/>
                </a:solidFill>
                <a:latin typeface="Helvetica Neue"/>
                <a:ea typeface="Helvetica Neue"/>
                <a:cs typeface="Helvetica Neue"/>
                <a:sym typeface="Helvetica Neue"/>
              </a:defRPr>
            </a:lvl3pPr>
            <a:lvl4pPr marL="2324100" indent="-838200">
              <a:lnSpc>
                <a:spcPct val="90000"/>
              </a:lnSpc>
              <a:spcBef>
                <a:spcPts val="1000"/>
              </a:spcBef>
              <a:buSzPts val="4400"/>
              <a:buChar char="•"/>
              <a:defRPr sz="4400">
                <a:solidFill>
                  <a:srgbClr val="FFFFFF"/>
                </a:solidFill>
                <a:latin typeface="Helvetica Neue"/>
                <a:ea typeface="Helvetica Neue"/>
                <a:cs typeface="Helvetica Neue"/>
                <a:sym typeface="Helvetica Neue"/>
              </a:defRPr>
            </a:lvl4pPr>
            <a:lvl5pPr marL="2781300" indent="-838200">
              <a:lnSpc>
                <a:spcPct val="90000"/>
              </a:lnSpc>
              <a:spcBef>
                <a:spcPts val="1000"/>
              </a:spcBef>
              <a:buSzPts val="4400"/>
              <a:buChar char="•"/>
              <a:defRPr sz="4400">
                <a:solidFill>
                  <a:srgbClr val="FFFFFF"/>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9109992"/>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Multi-use">
  <p:cSld name="1_Multi-use">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482050" y="490254"/>
            <a:ext cx="11208000" cy="733200"/>
          </a:xfrm>
          <a:prstGeom prst="rect">
            <a:avLst/>
          </a:prstGeom>
          <a:noFill/>
          <a:ln>
            <a:noFill/>
          </a:ln>
        </p:spPr>
        <p:txBody>
          <a:bodyPr spcFirstLastPara="1" wrap="square" lIns="91425" tIns="91425" rIns="91425" bIns="91425" anchor="ctr"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Helvetica Neue Light"/>
                <a:ea typeface="Helvetica Neue Light"/>
                <a:cs typeface="Helvetica Neue Light"/>
                <a:sym typeface="Helvetica Neue Light"/>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5" name="Google Shape;25;p3"/>
          <p:cNvSpPr/>
          <p:nvPr/>
        </p:nvSpPr>
        <p:spPr>
          <a:xfrm>
            <a:off x="0" y="487429"/>
            <a:ext cx="82500" cy="736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26" name="Google Shape;26;p3"/>
          <p:cNvSpPr txBox="1">
            <a:spLocks noGrp="1"/>
          </p:cNvSpPr>
          <p:nvPr>
            <p:ph type="sldNum" idx="12"/>
          </p:nvPr>
        </p:nvSpPr>
        <p:spPr>
          <a:xfrm>
            <a:off x="11584306" y="6601999"/>
            <a:ext cx="342900" cy="2154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1"/>
              </a:buClr>
              <a:buSzPts val="200"/>
              <a:buFont typeface="Helvetica Neue Light"/>
              <a:buNone/>
              <a:defRPr sz="800" b="0" i="0" u="none" strike="noStrike" cap="none">
                <a:solidFill>
                  <a:schemeClr val="lt1"/>
                </a:solidFill>
                <a:latin typeface="Helvetica Neue Light"/>
                <a:ea typeface="Helvetica Neue Light"/>
                <a:cs typeface="Helvetica Neue Light"/>
                <a:sym typeface="Helvetica Neue Light"/>
              </a:defRPr>
            </a:lvl1pPr>
            <a:lvl2pPr marL="0" marR="0" lvl="1" indent="0" algn="r" rtl="0">
              <a:lnSpc>
                <a:spcPct val="100000"/>
              </a:lnSpc>
              <a:spcBef>
                <a:spcPts val="0"/>
              </a:spcBef>
              <a:spcAft>
                <a:spcPts val="0"/>
              </a:spcAft>
              <a:buClr>
                <a:schemeClr val="lt1"/>
              </a:buClr>
              <a:buSzPts val="200"/>
              <a:buFont typeface="Helvetica Neue Light"/>
              <a:buNone/>
              <a:defRPr sz="800" b="0" i="0" u="none" strike="noStrike" cap="none">
                <a:solidFill>
                  <a:schemeClr val="lt1"/>
                </a:solidFill>
                <a:latin typeface="Helvetica Neue Light"/>
                <a:ea typeface="Helvetica Neue Light"/>
                <a:cs typeface="Helvetica Neue Light"/>
                <a:sym typeface="Helvetica Neue Light"/>
              </a:defRPr>
            </a:lvl2pPr>
            <a:lvl3pPr marL="0" marR="0" lvl="2" indent="0" algn="r" rtl="0">
              <a:lnSpc>
                <a:spcPct val="100000"/>
              </a:lnSpc>
              <a:spcBef>
                <a:spcPts val="0"/>
              </a:spcBef>
              <a:spcAft>
                <a:spcPts val="0"/>
              </a:spcAft>
              <a:buClr>
                <a:schemeClr val="lt1"/>
              </a:buClr>
              <a:buSzPts val="200"/>
              <a:buFont typeface="Helvetica Neue Light"/>
              <a:buNone/>
              <a:defRPr sz="800" b="0" i="0" u="none" strike="noStrike" cap="none">
                <a:solidFill>
                  <a:schemeClr val="lt1"/>
                </a:solidFill>
                <a:latin typeface="Helvetica Neue Light"/>
                <a:ea typeface="Helvetica Neue Light"/>
                <a:cs typeface="Helvetica Neue Light"/>
                <a:sym typeface="Helvetica Neue Light"/>
              </a:defRPr>
            </a:lvl3pPr>
            <a:lvl4pPr marL="0" marR="0" lvl="3" indent="0" algn="r" rtl="0">
              <a:lnSpc>
                <a:spcPct val="100000"/>
              </a:lnSpc>
              <a:spcBef>
                <a:spcPts val="0"/>
              </a:spcBef>
              <a:spcAft>
                <a:spcPts val="0"/>
              </a:spcAft>
              <a:buClr>
                <a:schemeClr val="lt1"/>
              </a:buClr>
              <a:buSzPts val="200"/>
              <a:buFont typeface="Helvetica Neue Light"/>
              <a:buNone/>
              <a:defRPr sz="800" b="0" i="0" u="none" strike="noStrike" cap="none">
                <a:solidFill>
                  <a:schemeClr val="lt1"/>
                </a:solidFill>
                <a:latin typeface="Helvetica Neue Light"/>
                <a:ea typeface="Helvetica Neue Light"/>
                <a:cs typeface="Helvetica Neue Light"/>
                <a:sym typeface="Helvetica Neue Light"/>
              </a:defRPr>
            </a:lvl4pPr>
            <a:lvl5pPr marL="0" marR="0" lvl="4" indent="0" algn="r" rtl="0">
              <a:lnSpc>
                <a:spcPct val="100000"/>
              </a:lnSpc>
              <a:spcBef>
                <a:spcPts val="0"/>
              </a:spcBef>
              <a:spcAft>
                <a:spcPts val="0"/>
              </a:spcAft>
              <a:buClr>
                <a:schemeClr val="lt1"/>
              </a:buClr>
              <a:buSzPts val="200"/>
              <a:buFont typeface="Helvetica Neue Light"/>
              <a:buNone/>
              <a:defRPr sz="800" b="0" i="0" u="none" strike="noStrike" cap="none">
                <a:solidFill>
                  <a:schemeClr val="lt1"/>
                </a:solidFill>
                <a:latin typeface="Helvetica Neue Light"/>
                <a:ea typeface="Helvetica Neue Light"/>
                <a:cs typeface="Helvetica Neue Light"/>
                <a:sym typeface="Helvetica Neue Light"/>
              </a:defRPr>
            </a:lvl5pPr>
            <a:lvl6pPr marL="0" marR="0" lvl="5" indent="0" algn="r" rtl="0">
              <a:lnSpc>
                <a:spcPct val="100000"/>
              </a:lnSpc>
              <a:spcBef>
                <a:spcPts val="0"/>
              </a:spcBef>
              <a:spcAft>
                <a:spcPts val="0"/>
              </a:spcAft>
              <a:buClr>
                <a:schemeClr val="lt1"/>
              </a:buClr>
              <a:buSzPts val="200"/>
              <a:buFont typeface="Helvetica Neue Light"/>
              <a:buNone/>
              <a:defRPr sz="800" b="0" i="0" u="none" strike="noStrike" cap="none">
                <a:solidFill>
                  <a:schemeClr val="lt1"/>
                </a:solidFill>
                <a:latin typeface="Helvetica Neue Light"/>
                <a:ea typeface="Helvetica Neue Light"/>
                <a:cs typeface="Helvetica Neue Light"/>
                <a:sym typeface="Helvetica Neue Light"/>
              </a:defRPr>
            </a:lvl6pPr>
            <a:lvl7pPr marL="0" marR="0" lvl="6" indent="0" algn="r" rtl="0">
              <a:lnSpc>
                <a:spcPct val="100000"/>
              </a:lnSpc>
              <a:spcBef>
                <a:spcPts val="0"/>
              </a:spcBef>
              <a:spcAft>
                <a:spcPts val="0"/>
              </a:spcAft>
              <a:buClr>
                <a:schemeClr val="lt1"/>
              </a:buClr>
              <a:buSzPts val="200"/>
              <a:buFont typeface="Helvetica Neue Light"/>
              <a:buNone/>
              <a:defRPr sz="800" b="0" i="0" u="none" strike="noStrike" cap="none">
                <a:solidFill>
                  <a:schemeClr val="lt1"/>
                </a:solidFill>
                <a:latin typeface="Helvetica Neue Light"/>
                <a:ea typeface="Helvetica Neue Light"/>
                <a:cs typeface="Helvetica Neue Light"/>
                <a:sym typeface="Helvetica Neue Light"/>
              </a:defRPr>
            </a:lvl7pPr>
            <a:lvl8pPr marL="0" marR="0" lvl="7" indent="0" algn="r" rtl="0">
              <a:lnSpc>
                <a:spcPct val="100000"/>
              </a:lnSpc>
              <a:spcBef>
                <a:spcPts val="0"/>
              </a:spcBef>
              <a:spcAft>
                <a:spcPts val="0"/>
              </a:spcAft>
              <a:buClr>
                <a:schemeClr val="lt1"/>
              </a:buClr>
              <a:buSzPts val="200"/>
              <a:buFont typeface="Helvetica Neue Light"/>
              <a:buNone/>
              <a:defRPr sz="800" b="0" i="0" u="none" strike="noStrike" cap="none">
                <a:solidFill>
                  <a:schemeClr val="lt1"/>
                </a:solidFill>
                <a:latin typeface="Helvetica Neue Light"/>
                <a:ea typeface="Helvetica Neue Light"/>
                <a:cs typeface="Helvetica Neue Light"/>
                <a:sym typeface="Helvetica Neue Light"/>
              </a:defRPr>
            </a:lvl8pPr>
            <a:lvl9pPr marL="0" marR="0" lvl="8" indent="0" algn="r" rtl="0">
              <a:lnSpc>
                <a:spcPct val="100000"/>
              </a:lnSpc>
              <a:spcBef>
                <a:spcPts val="0"/>
              </a:spcBef>
              <a:spcAft>
                <a:spcPts val="0"/>
              </a:spcAft>
              <a:buClr>
                <a:schemeClr val="lt1"/>
              </a:buClr>
              <a:buSzPts val="200"/>
              <a:buFont typeface="Helvetica Neue Light"/>
              <a:buNone/>
              <a:defRPr sz="800" b="0" i="0" u="none" strike="noStrike" cap="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103511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Frontiers">
  <p:cSld name="Title - Frontiers">
    <p:bg>
      <p:bgPr>
        <a:solidFill>
          <a:srgbClr val="171717"/>
        </a:solidFill>
        <a:effectLst/>
      </p:bgPr>
    </p:bg>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a:stretch/>
        </p:blipFill>
        <p:spPr>
          <a:xfrm>
            <a:off x="0" y="0"/>
            <a:ext cx="12117544" cy="6858000"/>
          </a:xfrm>
          <a:prstGeom prst="rect">
            <a:avLst/>
          </a:prstGeom>
          <a:noFill/>
          <a:ln>
            <a:noFill/>
          </a:ln>
        </p:spPr>
      </p:pic>
      <p:sp>
        <p:nvSpPr>
          <p:cNvPr id="17" name="Google Shape;17;p2"/>
          <p:cNvSpPr txBox="1">
            <a:spLocks noGrp="1"/>
          </p:cNvSpPr>
          <p:nvPr>
            <p:ph type="body" idx="1"/>
          </p:nvPr>
        </p:nvSpPr>
        <p:spPr>
          <a:xfrm>
            <a:off x="590550" y="5903653"/>
            <a:ext cx="10967100" cy="369300"/>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10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9pPr>
          </a:lstStyle>
          <a:p>
            <a:endParaRPr/>
          </a:p>
        </p:txBody>
      </p:sp>
      <p:sp>
        <p:nvSpPr>
          <p:cNvPr id="18" name="Google Shape;18;p2"/>
          <p:cNvSpPr txBox="1">
            <a:spLocks noGrp="1"/>
          </p:cNvSpPr>
          <p:nvPr>
            <p:ph type="body" idx="2"/>
          </p:nvPr>
        </p:nvSpPr>
        <p:spPr>
          <a:xfrm>
            <a:off x="657225" y="3789803"/>
            <a:ext cx="10967100" cy="914100"/>
          </a:xfrm>
          <a:prstGeom prst="rect">
            <a:avLst/>
          </a:prstGeom>
          <a:noFill/>
          <a:ln>
            <a:noFill/>
          </a:ln>
        </p:spPr>
        <p:txBody>
          <a:bodyPr spcFirstLastPara="1" wrap="square" lIns="91425" tIns="91425" rIns="91425" bIns="91425" anchor="b" anchorCtr="0"/>
          <a:lstStyle>
            <a:lvl1pPr marL="457200" marR="0" lvl="0" indent="-685800" algn="l" rtl="0">
              <a:lnSpc>
                <a:spcPct val="90000"/>
              </a:lnSpc>
              <a:spcBef>
                <a:spcPts val="1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9pPr>
          </a:lstStyle>
          <a:p>
            <a:endParaRPr/>
          </a:p>
        </p:txBody>
      </p:sp>
      <p:grpSp>
        <p:nvGrpSpPr>
          <p:cNvPr id="19" name="Google Shape;19;p2"/>
          <p:cNvGrpSpPr/>
          <p:nvPr/>
        </p:nvGrpSpPr>
        <p:grpSpPr>
          <a:xfrm>
            <a:off x="0" y="524314"/>
            <a:ext cx="3116418" cy="559483"/>
            <a:chOff x="0" y="708658"/>
            <a:chExt cx="3607800" cy="647700"/>
          </a:xfrm>
        </p:grpSpPr>
        <p:sp>
          <p:nvSpPr>
            <p:cNvPr id="20" name="Google Shape;20;p2"/>
            <p:cNvSpPr/>
            <p:nvPr/>
          </p:nvSpPr>
          <p:spPr>
            <a:xfrm>
              <a:off x="0" y="708658"/>
              <a:ext cx="3607800" cy="647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21" name="Google Shape;21;p2"/>
            <p:cNvSpPr/>
            <p:nvPr/>
          </p:nvSpPr>
          <p:spPr>
            <a:xfrm>
              <a:off x="510645" y="899084"/>
              <a:ext cx="2594400" cy="243900"/>
            </a:xfrm>
            <a:custGeom>
              <a:avLst/>
              <a:gdLst/>
              <a:ahLst/>
              <a:cxnLst/>
              <a:rect l="l" t="t" r="r" b="b"/>
              <a:pathLst>
                <a:path w="120000" h="120000" extrusionOk="0">
                  <a:moveTo>
                    <a:pt x="20563" y="105675"/>
                  </a:moveTo>
                  <a:lnTo>
                    <a:pt x="27077" y="105675"/>
                  </a:lnTo>
                  <a:cubicBezTo>
                    <a:pt x="27108" y="105675"/>
                    <a:pt x="27140" y="105819"/>
                    <a:pt x="27158" y="106107"/>
                  </a:cubicBezTo>
                  <a:cubicBezTo>
                    <a:pt x="27176" y="106394"/>
                    <a:pt x="27181" y="106730"/>
                    <a:pt x="27172" y="107065"/>
                  </a:cubicBezTo>
                  <a:cubicBezTo>
                    <a:pt x="26954" y="114682"/>
                    <a:pt x="26274" y="119999"/>
                    <a:pt x="25522" y="119999"/>
                  </a:cubicBezTo>
                  <a:lnTo>
                    <a:pt x="19008" y="119999"/>
                  </a:lnTo>
                  <a:cubicBezTo>
                    <a:pt x="18976" y="119999"/>
                    <a:pt x="18945" y="119856"/>
                    <a:pt x="18926" y="119616"/>
                  </a:cubicBezTo>
                  <a:cubicBezTo>
                    <a:pt x="18908" y="119329"/>
                    <a:pt x="18904" y="118994"/>
                    <a:pt x="18913" y="118658"/>
                  </a:cubicBezTo>
                  <a:cubicBezTo>
                    <a:pt x="19130" y="111041"/>
                    <a:pt x="19810" y="105675"/>
                    <a:pt x="20563" y="105675"/>
                  </a:cubicBezTo>
                  <a:close/>
                  <a:moveTo>
                    <a:pt x="21327" y="52837"/>
                  </a:moveTo>
                  <a:lnTo>
                    <a:pt x="27841" y="52837"/>
                  </a:lnTo>
                  <a:cubicBezTo>
                    <a:pt x="27873" y="52837"/>
                    <a:pt x="27900" y="53029"/>
                    <a:pt x="27919" y="53269"/>
                  </a:cubicBezTo>
                  <a:cubicBezTo>
                    <a:pt x="27937" y="53556"/>
                    <a:pt x="27941" y="53892"/>
                    <a:pt x="27932" y="54227"/>
                  </a:cubicBezTo>
                  <a:cubicBezTo>
                    <a:pt x="27715" y="61796"/>
                    <a:pt x="27039" y="67162"/>
                    <a:pt x="26282" y="67162"/>
                  </a:cubicBezTo>
                  <a:lnTo>
                    <a:pt x="19768" y="67162"/>
                  </a:lnTo>
                  <a:cubicBezTo>
                    <a:pt x="19736" y="67162"/>
                    <a:pt x="19709" y="66970"/>
                    <a:pt x="19687" y="66730"/>
                  </a:cubicBezTo>
                  <a:cubicBezTo>
                    <a:pt x="19673" y="66443"/>
                    <a:pt x="19664" y="66108"/>
                    <a:pt x="19673" y="65772"/>
                  </a:cubicBezTo>
                  <a:cubicBezTo>
                    <a:pt x="19891" y="58203"/>
                    <a:pt x="20570" y="52837"/>
                    <a:pt x="21327" y="52837"/>
                  </a:cubicBezTo>
                  <a:close/>
                  <a:moveTo>
                    <a:pt x="60050" y="14273"/>
                  </a:moveTo>
                  <a:cubicBezTo>
                    <a:pt x="59860" y="14273"/>
                    <a:pt x="59705" y="15901"/>
                    <a:pt x="59701" y="17961"/>
                  </a:cubicBezTo>
                  <a:lnTo>
                    <a:pt x="59701" y="64085"/>
                  </a:lnTo>
                  <a:lnTo>
                    <a:pt x="62365" y="64085"/>
                  </a:lnTo>
                  <a:cubicBezTo>
                    <a:pt x="64145" y="64085"/>
                    <a:pt x="65343" y="54122"/>
                    <a:pt x="65343" y="39227"/>
                  </a:cubicBezTo>
                  <a:lnTo>
                    <a:pt x="65343" y="38891"/>
                  </a:lnTo>
                  <a:cubicBezTo>
                    <a:pt x="65343" y="23229"/>
                    <a:pt x="64281" y="14273"/>
                    <a:pt x="62434" y="14273"/>
                  </a:cubicBezTo>
                  <a:close/>
                  <a:moveTo>
                    <a:pt x="1846" y="14225"/>
                  </a:moveTo>
                  <a:cubicBezTo>
                    <a:pt x="1623" y="14225"/>
                    <a:pt x="1447" y="16141"/>
                    <a:pt x="1447" y="18488"/>
                  </a:cubicBezTo>
                  <a:lnTo>
                    <a:pt x="1447" y="105515"/>
                  </a:lnTo>
                  <a:lnTo>
                    <a:pt x="3969" y="105515"/>
                  </a:lnTo>
                  <a:cubicBezTo>
                    <a:pt x="6636" y="105515"/>
                    <a:pt x="8505" y="86883"/>
                    <a:pt x="8505" y="60205"/>
                  </a:cubicBezTo>
                  <a:lnTo>
                    <a:pt x="8505" y="59918"/>
                  </a:lnTo>
                  <a:cubicBezTo>
                    <a:pt x="8505" y="33048"/>
                    <a:pt x="6640" y="14225"/>
                    <a:pt x="3973" y="14225"/>
                  </a:cubicBezTo>
                  <a:close/>
                  <a:moveTo>
                    <a:pt x="109963" y="0"/>
                  </a:moveTo>
                  <a:lnTo>
                    <a:pt x="110784" y="0"/>
                  </a:lnTo>
                  <a:cubicBezTo>
                    <a:pt x="111229" y="0"/>
                    <a:pt x="111651" y="2203"/>
                    <a:pt x="111914" y="5987"/>
                  </a:cubicBezTo>
                  <a:lnTo>
                    <a:pt x="114855" y="47848"/>
                  </a:lnTo>
                  <a:lnTo>
                    <a:pt x="117801" y="5987"/>
                  </a:lnTo>
                  <a:cubicBezTo>
                    <a:pt x="118068" y="2203"/>
                    <a:pt x="118490" y="0"/>
                    <a:pt x="118935" y="0"/>
                  </a:cubicBezTo>
                  <a:lnTo>
                    <a:pt x="119743" y="0"/>
                  </a:lnTo>
                  <a:cubicBezTo>
                    <a:pt x="119779" y="0"/>
                    <a:pt x="119811" y="191"/>
                    <a:pt x="119829" y="526"/>
                  </a:cubicBezTo>
                  <a:cubicBezTo>
                    <a:pt x="119843" y="862"/>
                    <a:pt x="119843" y="1245"/>
                    <a:pt x="119820" y="1580"/>
                  </a:cubicBezTo>
                  <a:lnTo>
                    <a:pt x="115745" y="58768"/>
                  </a:lnTo>
                  <a:lnTo>
                    <a:pt x="119979" y="118208"/>
                  </a:lnTo>
                  <a:cubicBezTo>
                    <a:pt x="120002" y="118543"/>
                    <a:pt x="120002" y="118926"/>
                    <a:pt x="119997" y="119261"/>
                  </a:cubicBezTo>
                  <a:cubicBezTo>
                    <a:pt x="119979" y="119597"/>
                    <a:pt x="119947" y="119788"/>
                    <a:pt x="119911" y="119788"/>
                  </a:cubicBezTo>
                  <a:lnTo>
                    <a:pt x="119071" y="119788"/>
                  </a:lnTo>
                  <a:cubicBezTo>
                    <a:pt x="118627" y="119788"/>
                    <a:pt x="118204" y="117585"/>
                    <a:pt x="117937" y="113801"/>
                  </a:cubicBezTo>
                  <a:lnTo>
                    <a:pt x="114832" y="69593"/>
                  </a:lnTo>
                  <a:lnTo>
                    <a:pt x="111728" y="113801"/>
                  </a:lnTo>
                  <a:cubicBezTo>
                    <a:pt x="111465" y="117585"/>
                    <a:pt x="111043" y="119788"/>
                    <a:pt x="110593" y="119788"/>
                  </a:cubicBezTo>
                  <a:lnTo>
                    <a:pt x="109804" y="119788"/>
                  </a:lnTo>
                  <a:cubicBezTo>
                    <a:pt x="109767" y="119788"/>
                    <a:pt x="109736" y="119597"/>
                    <a:pt x="109722" y="119261"/>
                  </a:cubicBezTo>
                  <a:cubicBezTo>
                    <a:pt x="109704" y="118926"/>
                    <a:pt x="109704" y="118543"/>
                    <a:pt x="109727" y="118208"/>
                  </a:cubicBezTo>
                  <a:lnTo>
                    <a:pt x="113961" y="58768"/>
                  </a:lnTo>
                  <a:lnTo>
                    <a:pt x="109885" y="1580"/>
                  </a:lnTo>
                  <a:cubicBezTo>
                    <a:pt x="109863" y="1245"/>
                    <a:pt x="109858" y="862"/>
                    <a:pt x="109876" y="526"/>
                  </a:cubicBezTo>
                  <a:cubicBezTo>
                    <a:pt x="109895" y="191"/>
                    <a:pt x="109926" y="0"/>
                    <a:pt x="109963" y="0"/>
                  </a:cubicBezTo>
                  <a:close/>
                  <a:moveTo>
                    <a:pt x="98360" y="0"/>
                  </a:moveTo>
                  <a:lnTo>
                    <a:pt x="99402" y="0"/>
                  </a:lnTo>
                  <a:cubicBezTo>
                    <a:pt x="99456" y="0"/>
                    <a:pt x="99497" y="431"/>
                    <a:pt x="99497" y="957"/>
                  </a:cubicBezTo>
                  <a:lnTo>
                    <a:pt x="99497" y="106569"/>
                  </a:lnTo>
                  <a:lnTo>
                    <a:pt x="99497" y="116435"/>
                  </a:lnTo>
                  <a:cubicBezTo>
                    <a:pt x="99497" y="118256"/>
                    <a:pt x="99352" y="119740"/>
                    <a:pt x="99179" y="119740"/>
                  </a:cubicBezTo>
                  <a:lnTo>
                    <a:pt x="98160" y="119740"/>
                  </a:lnTo>
                  <a:cubicBezTo>
                    <a:pt x="98151" y="119788"/>
                    <a:pt x="98146" y="119788"/>
                    <a:pt x="98137" y="119788"/>
                  </a:cubicBezTo>
                  <a:cubicBezTo>
                    <a:pt x="98128" y="119788"/>
                    <a:pt x="98114" y="119788"/>
                    <a:pt x="98105" y="119740"/>
                  </a:cubicBezTo>
                  <a:cubicBezTo>
                    <a:pt x="98069" y="119549"/>
                    <a:pt x="98041" y="119261"/>
                    <a:pt x="98041" y="118830"/>
                  </a:cubicBezTo>
                  <a:lnTo>
                    <a:pt x="98041" y="3304"/>
                  </a:lnTo>
                  <a:cubicBezTo>
                    <a:pt x="98041" y="1484"/>
                    <a:pt x="98187" y="0"/>
                    <a:pt x="98360" y="0"/>
                  </a:cubicBezTo>
                  <a:close/>
                  <a:moveTo>
                    <a:pt x="77230" y="0"/>
                  </a:moveTo>
                  <a:lnTo>
                    <a:pt x="78268" y="0"/>
                  </a:lnTo>
                  <a:cubicBezTo>
                    <a:pt x="78323" y="0"/>
                    <a:pt x="78363" y="431"/>
                    <a:pt x="78363" y="957"/>
                  </a:cubicBezTo>
                  <a:lnTo>
                    <a:pt x="78363" y="52398"/>
                  </a:lnTo>
                  <a:lnTo>
                    <a:pt x="84623" y="52398"/>
                  </a:lnTo>
                  <a:lnTo>
                    <a:pt x="84623" y="3304"/>
                  </a:lnTo>
                  <a:cubicBezTo>
                    <a:pt x="84623" y="1484"/>
                    <a:pt x="84768" y="0"/>
                    <a:pt x="84940" y="0"/>
                  </a:cubicBezTo>
                  <a:lnTo>
                    <a:pt x="85979" y="0"/>
                  </a:lnTo>
                  <a:cubicBezTo>
                    <a:pt x="86029" y="0"/>
                    <a:pt x="86074" y="431"/>
                    <a:pt x="86074" y="957"/>
                  </a:cubicBezTo>
                  <a:lnTo>
                    <a:pt x="86074" y="116483"/>
                  </a:lnTo>
                  <a:cubicBezTo>
                    <a:pt x="86074" y="118303"/>
                    <a:pt x="85929" y="119788"/>
                    <a:pt x="85757" y="119788"/>
                  </a:cubicBezTo>
                  <a:lnTo>
                    <a:pt x="84718" y="119788"/>
                  </a:lnTo>
                  <a:cubicBezTo>
                    <a:pt x="84668" y="119788"/>
                    <a:pt x="84623" y="119357"/>
                    <a:pt x="84623" y="118830"/>
                  </a:cubicBezTo>
                  <a:lnTo>
                    <a:pt x="84623" y="66815"/>
                  </a:lnTo>
                  <a:lnTo>
                    <a:pt x="78363" y="66815"/>
                  </a:lnTo>
                  <a:lnTo>
                    <a:pt x="78363" y="116435"/>
                  </a:lnTo>
                  <a:cubicBezTo>
                    <a:pt x="78363" y="118303"/>
                    <a:pt x="78223" y="119788"/>
                    <a:pt x="78051" y="119788"/>
                  </a:cubicBezTo>
                  <a:lnTo>
                    <a:pt x="77012" y="119788"/>
                  </a:lnTo>
                  <a:cubicBezTo>
                    <a:pt x="76957" y="119788"/>
                    <a:pt x="76917" y="119309"/>
                    <a:pt x="76917" y="118783"/>
                  </a:cubicBezTo>
                  <a:lnTo>
                    <a:pt x="76917" y="3304"/>
                  </a:lnTo>
                  <a:cubicBezTo>
                    <a:pt x="76917" y="1484"/>
                    <a:pt x="77057" y="0"/>
                    <a:pt x="77230" y="0"/>
                  </a:cubicBezTo>
                  <a:close/>
                  <a:moveTo>
                    <a:pt x="59664" y="0"/>
                  </a:moveTo>
                  <a:lnTo>
                    <a:pt x="62529" y="0"/>
                  </a:lnTo>
                  <a:cubicBezTo>
                    <a:pt x="65130" y="0"/>
                    <a:pt x="66810" y="15039"/>
                    <a:pt x="66810" y="38412"/>
                  </a:cubicBezTo>
                  <a:lnTo>
                    <a:pt x="66810" y="38748"/>
                  </a:lnTo>
                  <a:cubicBezTo>
                    <a:pt x="66810" y="66001"/>
                    <a:pt x="64676" y="78262"/>
                    <a:pt x="62134" y="78262"/>
                  </a:cubicBezTo>
                  <a:lnTo>
                    <a:pt x="59705" y="78262"/>
                  </a:lnTo>
                  <a:lnTo>
                    <a:pt x="59705" y="116483"/>
                  </a:lnTo>
                  <a:cubicBezTo>
                    <a:pt x="59705" y="118303"/>
                    <a:pt x="59564" y="119788"/>
                    <a:pt x="59392" y="119788"/>
                  </a:cubicBezTo>
                  <a:lnTo>
                    <a:pt x="58348" y="119788"/>
                  </a:lnTo>
                  <a:cubicBezTo>
                    <a:pt x="58298" y="119788"/>
                    <a:pt x="58252" y="119357"/>
                    <a:pt x="58252" y="118830"/>
                  </a:cubicBezTo>
                  <a:lnTo>
                    <a:pt x="58252" y="14895"/>
                  </a:lnTo>
                  <a:cubicBezTo>
                    <a:pt x="58252" y="6705"/>
                    <a:pt x="58888" y="0"/>
                    <a:pt x="59664" y="0"/>
                  </a:cubicBezTo>
                  <a:close/>
                  <a:moveTo>
                    <a:pt x="40088" y="0"/>
                  </a:moveTo>
                  <a:lnTo>
                    <a:pt x="41108" y="0"/>
                  </a:lnTo>
                  <a:cubicBezTo>
                    <a:pt x="41158" y="0"/>
                    <a:pt x="41199" y="383"/>
                    <a:pt x="41199" y="910"/>
                  </a:cubicBezTo>
                  <a:lnTo>
                    <a:pt x="41199" y="105563"/>
                  </a:lnTo>
                  <a:lnTo>
                    <a:pt x="47895" y="105563"/>
                  </a:lnTo>
                  <a:cubicBezTo>
                    <a:pt x="47945" y="105563"/>
                    <a:pt x="47986" y="105994"/>
                    <a:pt x="47986" y="106521"/>
                  </a:cubicBezTo>
                  <a:lnTo>
                    <a:pt x="47986" y="116675"/>
                  </a:lnTo>
                  <a:cubicBezTo>
                    <a:pt x="47986" y="118399"/>
                    <a:pt x="47854" y="119788"/>
                    <a:pt x="47691" y="119788"/>
                  </a:cubicBezTo>
                  <a:lnTo>
                    <a:pt x="40465" y="119788"/>
                  </a:lnTo>
                  <a:cubicBezTo>
                    <a:pt x="40070" y="119788"/>
                    <a:pt x="39748" y="116435"/>
                    <a:pt x="39748" y="112221"/>
                  </a:cubicBezTo>
                  <a:lnTo>
                    <a:pt x="39748" y="3592"/>
                  </a:lnTo>
                  <a:cubicBezTo>
                    <a:pt x="39748" y="1580"/>
                    <a:pt x="39902" y="0"/>
                    <a:pt x="40088" y="0"/>
                  </a:cubicBezTo>
                  <a:close/>
                  <a:moveTo>
                    <a:pt x="21883" y="0"/>
                  </a:moveTo>
                  <a:lnTo>
                    <a:pt x="28397" y="0"/>
                  </a:lnTo>
                  <a:cubicBezTo>
                    <a:pt x="28429" y="0"/>
                    <a:pt x="28456" y="143"/>
                    <a:pt x="28479" y="383"/>
                  </a:cubicBezTo>
                  <a:cubicBezTo>
                    <a:pt x="28497" y="670"/>
                    <a:pt x="28501" y="1006"/>
                    <a:pt x="28492" y="1341"/>
                  </a:cubicBezTo>
                  <a:cubicBezTo>
                    <a:pt x="28275" y="8958"/>
                    <a:pt x="27595" y="14324"/>
                    <a:pt x="26842" y="14324"/>
                  </a:cubicBezTo>
                  <a:lnTo>
                    <a:pt x="20324" y="14324"/>
                  </a:lnTo>
                  <a:cubicBezTo>
                    <a:pt x="20297" y="14324"/>
                    <a:pt x="20265" y="14180"/>
                    <a:pt x="20247" y="13892"/>
                  </a:cubicBezTo>
                  <a:cubicBezTo>
                    <a:pt x="20229" y="13605"/>
                    <a:pt x="20224" y="13270"/>
                    <a:pt x="20233" y="12934"/>
                  </a:cubicBezTo>
                  <a:cubicBezTo>
                    <a:pt x="20451" y="5317"/>
                    <a:pt x="21131" y="0"/>
                    <a:pt x="21883" y="0"/>
                  </a:cubicBezTo>
                  <a:close/>
                  <a:moveTo>
                    <a:pt x="1410" y="0"/>
                  </a:moveTo>
                  <a:lnTo>
                    <a:pt x="3973" y="0"/>
                  </a:lnTo>
                  <a:cubicBezTo>
                    <a:pt x="7461" y="0"/>
                    <a:pt x="9997" y="25049"/>
                    <a:pt x="9997" y="59583"/>
                  </a:cubicBezTo>
                  <a:lnTo>
                    <a:pt x="9997" y="59918"/>
                  </a:lnTo>
                  <a:cubicBezTo>
                    <a:pt x="9997" y="94595"/>
                    <a:pt x="7461" y="119788"/>
                    <a:pt x="3973" y="119788"/>
                  </a:cubicBezTo>
                  <a:lnTo>
                    <a:pt x="1410" y="119788"/>
                  </a:lnTo>
                  <a:cubicBezTo>
                    <a:pt x="630" y="119788"/>
                    <a:pt x="0" y="113131"/>
                    <a:pt x="0" y="104893"/>
                  </a:cubicBezTo>
                  <a:lnTo>
                    <a:pt x="0" y="14895"/>
                  </a:lnTo>
                  <a:cubicBezTo>
                    <a:pt x="0" y="6657"/>
                    <a:pt x="630" y="0"/>
                    <a:pt x="141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Helvetica Neue"/>
                <a:ea typeface="Helvetica Neue"/>
                <a:cs typeface="Helvetica Neue"/>
                <a:sym typeface="Helvetica Neue"/>
              </a:endParaRPr>
            </a:p>
          </p:txBody>
        </p:sp>
      </p:grpSp>
      <p:sp>
        <p:nvSpPr>
          <p:cNvPr id="22" name="Google Shape;22;p2"/>
          <p:cNvSpPr/>
          <p:nvPr/>
        </p:nvSpPr>
        <p:spPr>
          <a:xfrm>
            <a:off x="556260" y="6617239"/>
            <a:ext cx="3222300" cy="21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ACACA"/>
              </a:buClr>
              <a:buSzPts val="200"/>
              <a:buFont typeface="Helvetica Neue Light"/>
              <a:buNone/>
            </a:pPr>
            <a:r>
              <a:rPr lang="en-US" sz="800" b="0" i="0" u="none" strike="noStrike" cap="none">
                <a:solidFill>
                  <a:srgbClr val="CACACA"/>
                </a:solidFill>
                <a:latin typeface="Helvetica Neue Light"/>
                <a:ea typeface="Helvetica Neue Light"/>
                <a:cs typeface="Helvetica Neue Light"/>
                <a:sym typeface="Helvetica Neue Light"/>
              </a:rPr>
              <a:t>© 2017 Delphix. All Rights Reserved. Private and Confidential.</a:t>
            </a:r>
            <a:endParaRPr/>
          </a:p>
        </p:txBody>
      </p:sp>
    </p:spTree>
    <p:extLst>
      <p:ext uri="{BB962C8B-B14F-4D97-AF65-F5344CB8AC3E}">
        <p14:creationId xmlns:p14="http://schemas.microsoft.com/office/powerpoint/2010/main" val="35532989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Section_Header_ModInfrastructure">
  <p:cSld name="2_Section_Header_ModInfrastructure">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1711633" y="1739705"/>
            <a:ext cx="8956367" cy="11175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Rounded"/>
              <a:buNone/>
              <a:defRPr sz="4400" b="1" i="0" u="none" strike="noStrike" cap="none">
                <a:solidFill>
                  <a:schemeClr val="dk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5" name="Google Shape;25;p8"/>
          <p:cNvPicPr preferRelativeResize="0"/>
          <p:nvPr/>
        </p:nvPicPr>
        <p:blipFill rotWithShape="1">
          <a:blip r:embed="rId2">
            <a:alphaModFix/>
          </a:blip>
          <a:srcRect/>
          <a:stretch/>
        </p:blipFill>
        <p:spPr>
          <a:xfrm>
            <a:off x="349049" y="198081"/>
            <a:ext cx="1200150" cy="471551"/>
          </a:xfrm>
          <a:prstGeom prst="rect">
            <a:avLst/>
          </a:prstGeom>
          <a:noFill/>
          <a:ln>
            <a:noFill/>
          </a:ln>
        </p:spPr>
      </p:pic>
    </p:spTree>
    <p:extLst>
      <p:ext uri="{BB962C8B-B14F-4D97-AF65-F5344CB8AC3E}">
        <p14:creationId xmlns:p14="http://schemas.microsoft.com/office/powerpoint/2010/main" val="11932043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bg1"/>
        </a:solidFill>
        <a:effectLst/>
      </p:bgPr>
    </p:bg>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54A15F3D-7997-6649-9286-E9BB8C3BEAD7}"/>
              </a:ext>
            </a:extLst>
          </p:cNvPr>
          <p:cNvSpPr/>
          <p:nvPr userDrawn="1"/>
        </p:nvSpPr>
        <p:spPr>
          <a:xfrm>
            <a:off x="0" y="0"/>
            <a:ext cx="11824098" cy="554736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chemeClr val="accent1"/>
          </a:solidFill>
          <a:ln w="85165"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D7BE1DC4-168E-5D47-B850-EAA86AC9B68D}"/>
              </a:ext>
            </a:extLst>
          </p:cNvPr>
          <p:cNvSpPr>
            <a:spLocks noGrp="1"/>
          </p:cNvSpPr>
          <p:nvPr>
            <p:ph type="ctrTitle" hasCustomPrompt="1"/>
          </p:nvPr>
        </p:nvSpPr>
        <p:spPr>
          <a:xfrm>
            <a:off x="408401" y="1848618"/>
            <a:ext cx="9144000" cy="615688"/>
          </a:xfrm>
        </p:spPr>
        <p:txBody>
          <a:bodyPr anchor="t">
            <a:noAutofit/>
          </a:bodyPr>
          <a:lstStyle>
            <a:lvl1pPr algn="l">
              <a:lnSpc>
                <a:spcPct val="85000"/>
              </a:lnSpc>
              <a:defRPr sz="4400">
                <a:solidFill>
                  <a:schemeClr val="bg1"/>
                </a:solidFill>
              </a:defRPr>
            </a:lvl1pPr>
          </a:lstStyle>
          <a:p>
            <a:r>
              <a:rPr lang="en-GB" dirty="0" err="1"/>
              <a:t>Truist</a:t>
            </a:r>
            <a:r>
              <a:rPr lang="en-GB" dirty="0"/>
              <a:t> presentation title here</a:t>
            </a:r>
            <a:endParaRPr lang="en-US" dirty="0"/>
          </a:p>
        </p:txBody>
      </p:sp>
      <p:sp>
        <p:nvSpPr>
          <p:cNvPr id="12" name="Subtitle 2">
            <a:extLst>
              <a:ext uri="{FF2B5EF4-FFF2-40B4-BE49-F238E27FC236}">
                <a16:creationId xmlns:a16="http://schemas.microsoft.com/office/drawing/2014/main" id="{EE718A43-E260-6046-887E-9DF310164395}"/>
              </a:ext>
            </a:extLst>
          </p:cNvPr>
          <p:cNvSpPr>
            <a:spLocks noGrp="1"/>
          </p:cNvSpPr>
          <p:nvPr>
            <p:ph type="subTitle" idx="1" hasCustomPrompt="1"/>
          </p:nvPr>
        </p:nvSpPr>
        <p:spPr>
          <a:xfrm>
            <a:off x="408401" y="2585909"/>
            <a:ext cx="9144000" cy="1655762"/>
          </a:xfrm>
        </p:spPr>
        <p:txBody>
          <a:bodyPr anchor="t">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14" name="TextBox 13">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tx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35863590"/>
      </p:ext>
    </p:extLst>
  </p:cSld>
  <p:clrMapOvr>
    <a:masterClrMapping/>
  </p:clrMapOvr>
  <p:extLst mod="1">
    <p:ext uri="{DCECCB84-F9BA-43D5-87BE-67443E8EF086}">
      <p15:sldGuideLst xmlns:p15="http://schemas.microsoft.com/office/powerpoint/2012/main">
        <p15:guide id="1" orient="horz" pos="3997">
          <p15:clr>
            <a:srgbClr val="FBAE40"/>
          </p15:clr>
        </p15:guide>
        <p15:guide id="2" orient="horz" pos="300">
          <p15:clr>
            <a:srgbClr val="FBAE40"/>
          </p15:clr>
        </p15:guide>
        <p15:guide id="3" pos="302">
          <p15:clr>
            <a:srgbClr val="FBAE40"/>
          </p15:clr>
        </p15:guide>
        <p15:guide id="4" pos="737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tx2"/>
        </a:solidFill>
        <a:effectLst/>
      </p:bgPr>
    </p:b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A1FFF979-FC8C-544B-A304-E267F70D9B6E}"/>
              </a:ext>
            </a:extLst>
          </p:cNvPr>
          <p:cNvSpPr/>
          <p:nvPr userDrawn="1"/>
        </p:nvSpPr>
        <p:spPr>
          <a:xfrm>
            <a:off x="1" y="-1"/>
            <a:ext cx="11820524" cy="5545683"/>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chemeClr val="bg1"/>
          </a:solidFill>
          <a:ln w="85165" cap="flat">
            <a:noFill/>
            <a:prstDash val="solid"/>
            <a:miter/>
          </a:ln>
        </p:spPr>
        <p:txBody>
          <a:bodyPr rtlCol="0" anchor="ctr"/>
          <a:lstStyle/>
          <a:p>
            <a:endParaRPr lang="en-US"/>
          </a:p>
        </p:txBody>
      </p:sp>
      <p:pic>
        <p:nvPicPr>
          <p:cNvPr id="14" name="Graphic 13">
            <a:extLst>
              <a:ext uri="{FF2B5EF4-FFF2-40B4-BE49-F238E27FC236}">
                <a16:creationId xmlns:a16="http://schemas.microsoft.com/office/drawing/2014/main" id="{9E627D9F-DBEA-3943-94D6-ED41B64CA6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9" name="Title 1">
            <a:extLst>
              <a:ext uri="{FF2B5EF4-FFF2-40B4-BE49-F238E27FC236}">
                <a16:creationId xmlns:a16="http://schemas.microsoft.com/office/drawing/2014/main" id="{7D9889C4-907D-0544-8FC2-D98AAC17EC85}"/>
              </a:ext>
            </a:extLst>
          </p:cNvPr>
          <p:cNvSpPr>
            <a:spLocks noGrp="1"/>
          </p:cNvSpPr>
          <p:nvPr>
            <p:ph type="ctrTitle" hasCustomPrompt="1"/>
          </p:nvPr>
        </p:nvSpPr>
        <p:spPr>
          <a:xfrm>
            <a:off x="387069" y="1851809"/>
            <a:ext cx="9144000" cy="681093"/>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20" name="Subtitle 2">
            <a:extLst>
              <a:ext uri="{FF2B5EF4-FFF2-40B4-BE49-F238E27FC236}">
                <a16:creationId xmlns:a16="http://schemas.microsoft.com/office/drawing/2014/main" id="{AF46A09D-1346-D34C-BC8C-A7485F5DA1AA}"/>
              </a:ext>
            </a:extLst>
          </p:cNvPr>
          <p:cNvSpPr>
            <a:spLocks noGrp="1"/>
          </p:cNvSpPr>
          <p:nvPr>
            <p:ph type="subTitle" idx="1" hasCustomPrompt="1"/>
          </p:nvPr>
        </p:nvSpPr>
        <p:spPr>
          <a:xfrm>
            <a:off x="387069" y="2589100"/>
            <a:ext cx="9144000" cy="1655762"/>
          </a:xfrm>
        </p:spPr>
        <p:txBody>
          <a:bodyPr anchor="t">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7" name="TextBox 6">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bg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99435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40ED0C-EA40-7043-8563-5D898F005F2D}"/>
              </a:ext>
            </a:extLst>
          </p:cNvPr>
          <p:cNvSpPr>
            <a:spLocks noGrp="1"/>
          </p:cNvSpPr>
          <p:nvPr>
            <p:ph type="subTitle" idx="1" hasCustomPrompt="1"/>
          </p:nvPr>
        </p:nvSpPr>
        <p:spPr>
          <a:xfrm>
            <a:off x="370714" y="170211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8" name="Title 1">
            <a:extLst>
              <a:ext uri="{FF2B5EF4-FFF2-40B4-BE49-F238E27FC236}">
                <a16:creationId xmlns:a16="http://schemas.microsoft.com/office/drawing/2014/main" id="{6FD126D1-3073-2F47-B08D-F21BFCB871F7}"/>
              </a:ext>
            </a:extLst>
          </p:cNvPr>
          <p:cNvSpPr>
            <a:spLocks noGrp="1"/>
          </p:cNvSpPr>
          <p:nvPr>
            <p:ph type="ctrTitle" hasCustomPrompt="1"/>
          </p:nvPr>
        </p:nvSpPr>
        <p:spPr>
          <a:xfrm>
            <a:off x="370714" y="368300"/>
            <a:ext cx="4942517" cy="1155700"/>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pic>
        <p:nvPicPr>
          <p:cNvPr id="9" name="Graphic 8">
            <a:extLst>
              <a:ext uri="{FF2B5EF4-FFF2-40B4-BE49-F238E27FC236}">
                <a16:creationId xmlns:a16="http://schemas.microsoft.com/office/drawing/2014/main" id="{5BC18DE0-494E-2E4A-9B97-DFF05E3F50C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0" name="Rectangle 9">
            <a:extLst>
              <a:ext uri="{FF2B5EF4-FFF2-40B4-BE49-F238E27FC236}">
                <a16:creationId xmlns:a16="http://schemas.microsoft.com/office/drawing/2014/main" id="{7EFB30DD-00F5-DD4A-A716-AAF997FC384C}"/>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A9E7032-DA20-0247-8874-712935FCA169}"/>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12559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pic>
        <p:nvPicPr>
          <p:cNvPr id="11" name="Picture Placeholder 5">
            <a:extLst>
              <a:ext uri="{FF2B5EF4-FFF2-40B4-BE49-F238E27FC236}">
                <a16:creationId xmlns:a16="http://schemas.microsoft.com/office/drawing/2014/main" id="{CEFF04BF-951A-4E43-BAF1-072FC8A6EAD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 y="294"/>
            <a:ext cx="11823469" cy="5547065"/>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pic>
      <p:sp>
        <p:nvSpPr>
          <p:cNvPr id="3" name="Subtitle 2">
            <a:extLst>
              <a:ext uri="{FF2B5EF4-FFF2-40B4-BE49-F238E27FC236}">
                <a16:creationId xmlns:a16="http://schemas.microsoft.com/office/drawing/2014/main" id="{DD40ED0C-EA40-7043-8563-5D898F005F2D}"/>
              </a:ext>
            </a:extLst>
          </p:cNvPr>
          <p:cNvSpPr>
            <a:spLocks noGrp="1"/>
          </p:cNvSpPr>
          <p:nvPr>
            <p:ph type="subTitle" idx="1" hasCustomPrompt="1"/>
          </p:nvPr>
        </p:nvSpPr>
        <p:spPr>
          <a:xfrm>
            <a:off x="371475" y="1702118"/>
            <a:ext cx="4942517" cy="1655762"/>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8" name="Title 1">
            <a:extLst>
              <a:ext uri="{FF2B5EF4-FFF2-40B4-BE49-F238E27FC236}">
                <a16:creationId xmlns:a16="http://schemas.microsoft.com/office/drawing/2014/main" id="{6FD126D1-3073-2F47-B08D-F21BFCB871F7}"/>
              </a:ext>
            </a:extLst>
          </p:cNvPr>
          <p:cNvSpPr>
            <a:spLocks noGrp="1"/>
          </p:cNvSpPr>
          <p:nvPr>
            <p:ph type="ctrTitle" hasCustomPrompt="1"/>
          </p:nvPr>
        </p:nvSpPr>
        <p:spPr>
          <a:xfrm>
            <a:off x="371475" y="368301"/>
            <a:ext cx="4942517" cy="1247140"/>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2" name="Rectangle 1">
            <a:extLst>
              <a:ext uri="{FF2B5EF4-FFF2-40B4-BE49-F238E27FC236}">
                <a16:creationId xmlns:a16="http://schemas.microsoft.com/office/drawing/2014/main" id="{4CE6437E-024C-2943-9BCB-4AA1E459688B}"/>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83940F-6C19-2749-8BC7-10CF5D4FBC0C}"/>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tx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642930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pic>
        <p:nvPicPr>
          <p:cNvPr id="12" name="Picture Placeholder 10">
            <a:extLst>
              <a:ext uri="{FF2B5EF4-FFF2-40B4-BE49-F238E27FC236}">
                <a16:creationId xmlns:a16="http://schemas.microsoft.com/office/drawing/2014/main" id="{2736F2C7-D9A1-8A4A-AA87-BCB57D0AA5F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 y="-1"/>
            <a:ext cx="11820523" cy="5545683"/>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pic>
      <p:sp>
        <p:nvSpPr>
          <p:cNvPr id="3" name="Subtitle 2">
            <a:extLst>
              <a:ext uri="{FF2B5EF4-FFF2-40B4-BE49-F238E27FC236}">
                <a16:creationId xmlns:a16="http://schemas.microsoft.com/office/drawing/2014/main" id="{DD40ED0C-EA40-7043-8563-5D898F005F2D}"/>
              </a:ext>
            </a:extLst>
          </p:cNvPr>
          <p:cNvSpPr>
            <a:spLocks noGrp="1"/>
          </p:cNvSpPr>
          <p:nvPr>
            <p:ph type="subTitle" idx="1" hasCustomPrompt="1"/>
          </p:nvPr>
        </p:nvSpPr>
        <p:spPr>
          <a:xfrm>
            <a:off x="371475" y="1712278"/>
            <a:ext cx="4942517" cy="3603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8" name="Title 1">
            <a:extLst>
              <a:ext uri="{FF2B5EF4-FFF2-40B4-BE49-F238E27FC236}">
                <a16:creationId xmlns:a16="http://schemas.microsoft.com/office/drawing/2014/main" id="{6FD126D1-3073-2F47-B08D-F21BFCB871F7}"/>
              </a:ext>
            </a:extLst>
          </p:cNvPr>
          <p:cNvSpPr>
            <a:spLocks noGrp="1"/>
          </p:cNvSpPr>
          <p:nvPr>
            <p:ph type="ctrTitle" hasCustomPrompt="1"/>
          </p:nvPr>
        </p:nvSpPr>
        <p:spPr>
          <a:xfrm>
            <a:off x="371475" y="368301"/>
            <a:ext cx="4942517" cy="1206500"/>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7" name="Rectangle 6">
            <a:extLst>
              <a:ext uri="{FF2B5EF4-FFF2-40B4-BE49-F238E27FC236}">
                <a16:creationId xmlns:a16="http://schemas.microsoft.com/office/drawing/2014/main" id="{FF9CE84F-0E7D-B444-946F-2A1E20E88423}"/>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EA982F7-90D5-5245-BB3B-21B01791CEF3}"/>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tx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595724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5">
    <p:bg>
      <p:bgPr>
        <a:solidFill>
          <a:schemeClr val="accent1"/>
        </a:solidFill>
        <a:effectLst/>
      </p:bgPr>
    </p:bg>
    <p:spTree>
      <p:nvGrpSpPr>
        <p:cNvPr id="1" name=""/>
        <p:cNvGrpSpPr/>
        <p:nvPr/>
      </p:nvGrpSpPr>
      <p:grpSpPr>
        <a:xfrm>
          <a:off x="0" y="0"/>
          <a:ext cx="0" cy="0"/>
          <a:chOff x="0" y="0"/>
          <a:chExt cx="0" cy="0"/>
        </a:xfrm>
      </p:grpSpPr>
      <p:pic>
        <p:nvPicPr>
          <p:cNvPr id="11" name="Picture Placeholder 15">
            <a:extLst>
              <a:ext uri="{FF2B5EF4-FFF2-40B4-BE49-F238E27FC236}">
                <a16:creationId xmlns:a16="http://schemas.microsoft.com/office/drawing/2014/main" id="{B1152827-AA02-814C-83AC-ADF53849495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 y="0"/>
            <a:ext cx="11820523" cy="5545683"/>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pic>
      <p:sp>
        <p:nvSpPr>
          <p:cNvPr id="3" name="Subtitle 2">
            <a:extLst>
              <a:ext uri="{FF2B5EF4-FFF2-40B4-BE49-F238E27FC236}">
                <a16:creationId xmlns:a16="http://schemas.microsoft.com/office/drawing/2014/main" id="{DD40ED0C-EA40-7043-8563-5D898F005F2D}"/>
              </a:ext>
            </a:extLst>
          </p:cNvPr>
          <p:cNvSpPr>
            <a:spLocks noGrp="1"/>
          </p:cNvSpPr>
          <p:nvPr>
            <p:ph type="subTitle" idx="1" hasCustomPrompt="1"/>
          </p:nvPr>
        </p:nvSpPr>
        <p:spPr>
          <a:xfrm>
            <a:off x="370714" y="170211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8" name="Title 1">
            <a:extLst>
              <a:ext uri="{FF2B5EF4-FFF2-40B4-BE49-F238E27FC236}">
                <a16:creationId xmlns:a16="http://schemas.microsoft.com/office/drawing/2014/main" id="{6FD126D1-3073-2F47-B08D-F21BFCB871F7}"/>
              </a:ext>
            </a:extLst>
          </p:cNvPr>
          <p:cNvSpPr>
            <a:spLocks noGrp="1"/>
          </p:cNvSpPr>
          <p:nvPr>
            <p:ph type="ctrTitle" hasCustomPrompt="1"/>
          </p:nvPr>
        </p:nvSpPr>
        <p:spPr>
          <a:xfrm>
            <a:off x="370714" y="368300"/>
            <a:ext cx="4942517" cy="1155700"/>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pic>
        <p:nvPicPr>
          <p:cNvPr id="9" name="Graphic 8">
            <a:extLst>
              <a:ext uri="{FF2B5EF4-FFF2-40B4-BE49-F238E27FC236}">
                <a16:creationId xmlns:a16="http://schemas.microsoft.com/office/drawing/2014/main" id="{5BC18DE0-494E-2E4A-9B97-DFF05E3F50C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70714" y="6123608"/>
            <a:ext cx="1540636" cy="366092"/>
          </a:xfrm>
          <a:prstGeom prst="rect">
            <a:avLst/>
          </a:prstGeom>
        </p:spPr>
      </p:pic>
      <p:sp>
        <p:nvSpPr>
          <p:cNvPr id="10" name="Rectangle 9">
            <a:extLst>
              <a:ext uri="{FF2B5EF4-FFF2-40B4-BE49-F238E27FC236}">
                <a16:creationId xmlns:a16="http://schemas.microsoft.com/office/drawing/2014/main" id="{7EFB30DD-00F5-DD4A-A716-AAF997FC384C}"/>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A9E7032-DA20-0247-8874-712935FCA169}"/>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bg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446970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6">
    <p:bg>
      <p:bgPr>
        <a:solidFill>
          <a:schemeClr val="accent1"/>
        </a:solidFill>
        <a:effectLst/>
      </p:bgPr>
    </p:bg>
    <p:spTree>
      <p:nvGrpSpPr>
        <p:cNvPr id="1" name=""/>
        <p:cNvGrpSpPr/>
        <p:nvPr/>
      </p:nvGrpSpPr>
      <p:grpSpPr>
        <a:xfrm>
          <a:off x="0" y="0"/>
          <a:ext cx="0" cy="0"/>
          <a:chOff x="0" y="0"/>
          <a:chExt cx="0" cy="0"/>
        </a:xfrm>
      </p:grpSpPr>
      <p:pic>
        <p:nvPicPr>
          <p:cNvPr id="11" name="Picture Placeholder 20">
            <a:extLst>
              <a:ext uri="{FF2B5EF4-FFF2-40B4-BE49-F238E27FC236}">
                <a16:creationId xmlns:a16="http://schemas.microsoft.com/office/drawing/2014/main" id="{AB683BA0-4C38-074B-99D6-C8FA70F9AB8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1820525" cy="5545684"/>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pic>
      <p:sp>
        <p:nvSpPr>
          <p:cNvPr id="2" name="Rectangle 1">
            <a:extLst>
              <a:ext uri="{FF2B5EF4-FFF2-40B4-BE49-F238E27FC236}">
                <a16:creationId xmlns:a16="http://schemas.microsoft.com/office/drawing/2014/main" id="{87FF4792-C793-A546-BE01-A11E45FDAEC5}"/>
              </a:ext>
            </a:extLst>
          </p:cNvPr>
          <p:cNvSpPr/>
          <p:nvPr userDrawn="1"/>
        </p:nvSpPr>
        <p:spPr>
          <a:xfrm>
            <a:off x="8963197" y="5554708"/>
            <a:ext cx="3039506" cy="116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86CB2F1F-52BD-A444-ABE8-D7A9929E6DF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70714" y="6123608"/>
            <a:ext cx="1540636" cy="366092"/>
          </a:xfrm>
          <a:prstGeom prst="rect">
            <a:avLst/>
          </a:prstGeom>
        </p:spPr>
      </p:pic>
      <p:sp>
        <p:nvSpPr>
          <p:cNvPr id="13" name="Subtitle 2">
            <a:extLst>
              <a:ext uri="{FF2B5EF4-FFF2-40B4-BE49-F238E27FC236}">
                <a16:creationId xmlns:a16="http://schemas.microsoft.com/office/drawing/2014/main" id="{F7F3B643-4F3E-6041-9C3F-7519333318AF}"/>
              </a:ext>
            </a:extLst>
          </p:cNvPr>
          <p:cNvSpPr>
            <a:spLocks noGrp="1"/>
          </p:cNvSpPr>
          <p:nvPr>
            <p:ph type="subTitle" idx="1" hasCustomPrompt="1"/>
          </p:nvPr>
        </p:nvSpPr>
        <p:spPr>
          <a:xfrm>
            <a:off x="370714" y="228123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14" name="Title 1">
            <a:extLst>
              <a:ext uri="{FF2B5EF4-FFF2-40B4-BE49-F238E27FC236}">
                <a16:creationId xmlns:a16="http://schemas.microsoft.com/office/drawing/2014/main" id="{2038B695-7739-DB4B-9EA5-35240F5B7839}"/>
              </a:ext>
            </a:extLst>
          </p:cNvPr>
          <p:cNvSpPr>
            <a:spLocks noGrp="1"/>
          </p:cNvSpPr>
          <p:nvPr>
            <p:ph type="ctrTitle" hasCustomPrompt="1"/>
          </p:nvPr>
        </p:nvSpPr>
        <p:spPr>
          <a:xfrm>
            <a:off x="371475" y="368300"/>
            <a:ext cx="4942517" cy="1805940"/>
          </a:xfrm>
        </p:spPr>
        <p:txBody>
          <a:bodyPr anchor="t">
            <a:noAutofit/>
          </a:bodyPr>
          <a:lstStyle>
            <a:lvl1pPr algn="l">
              <a:lnSpc>
                <a:spcPct val="85000"/>
              </a:lnSpc>
              <a:defRPr sz="4400">
                <a:solidFill>
                  <a:schemeClr val="tx2"/>
                </a:solidFill>
              </a:defRPr>
            </a:lvl1pPr>
          </a:lstStyle>
          <a:p>
            <a:r>
              <a:rPr lang="en-GB" dirty="0" err="1"/>
              <a:t>Truist</a:t>
            </a:r>
            <a:r>
              <a:rPr lang="en-GB" dirty="0"/>
              <a:t> </a:t>
            </a:r>
            <a:br>
              <a:rPr lang="en-GB" dirty="0"/>
            </a:br>
            <a:r>
              <a:rPr lang="en-GB" dirty="0"/>
              <a:t>presentation </a:t>
            </a:r>
            <a:br>
              <a:rPr lang="en-GB" dirty="0"/>
            </a:br>
            <a:r>
              <a:rPr lang="en-GB" dirty="0"/>
              <a:t>title here</a:t>
            </a:r>
            <a:endParaRPr lang="en-US" dirty="0"/>
          </a:p>
        </p:txBody>
      </p:sp>
      <p:sp>
        <p:nvSpPr>
          <p:cNvPr id="8" name="Rectangle 7">
            <a:extLst>
              <a:ext uri="{FF2B5EF4-FFF2-40B4-BE49-F238E27FC236}">
                <a16:creationId xmlns:a16="http://schemas.microsoft.com/office/drawing/2014/main" id="{208E410B-AECA-DA47-9037-F01B0A672387}"/>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73A046-2972-CB45-AFF2-3589A03CEF7D}"/>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bg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564078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89730168-E1F3-1749-B5ED-F454CD534EDA}"/>
              </a:ext>
            </a:extLst>
          </p:cNvPr>
          <p:cNvSpPr>
            <a:spLocks noGrp="1"/>
          </p:cNvSpPr>
          <p:nvPr>
            <p:ph type="pic" sz="quarter" idx="10" hasCustomPrompt="1"/>
          </p:nvPr>
        </p:nvSpPr>
        <p:spPr>
          <a:xfrm>
            <a:off x="-759" y="0"/>
            <a:ext cx="11821284" cy="554604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txBody>
          <a:bodyPr wrap="square" tIns="396000">
            <a:noAutofit/>
          </a:bodyPr>
          <a:lstStyle>
            <a:lvl1pPr marL="0" indent="0" algn="ctr">
              <a:buFontTx/>
              <a:buNone/>
              <a:defRPr sz="2000" b="1">
                <a:solidFill>
                  <a:schemeClr val="bg1"/>
                </a:solidFill>
              </a:defRPr>
            </a:lvl1pPr>
          </a:lstStyle>
          <a:p>
            <a:r>
              <a:rPr lang="en-US" dirty="0"/>
              <a:t>Click icon to insert image</a:t>
            </a:r>
          </a:p>
        </p:txBody>
      </p:sp>
      <p:sp>
        <p:nvSpPr>
          <p:cNvPr id="5" name="Subtitle 2">
            <a:extLst>
              <a:ext uri="{FF2B5EF4-FFF2-40B4-BE49-F238E27FC236}">
                <a16:creationId xmlns:a16="http://schemas.microsoft.com/office/drawing/2014/main" id="{3F85A287-F74F-7747-B16A-938E742C493D}"/>
              </a:ext>
            </a:extLst>
          </p:cNvPr>
          <p:cNvSpPr>
            <a:spLocks noGrp="1"/>
          </p:cNvSpPr>
          <p:nvPr>
            <p:ph type="subTitle" idx="1" hasCustomPrompt="1"/>
          </p:nvPr>
        </p:nvSpPr>
        <p:spPr>
          <a:xfrm>
            <a:off x="370714" y="175291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6" name="Title 1">
            <a:extLst>
              <a:ext uri="{FF2B5EF4-FFF2-40B4-BE49-F238E27FC236}">
                <a16:creationId xmlns:a16="http://schemas.microsoft.com/office/drawing/2014/main" id="{6E7F7EF3-C858-714E-A58A-26CB3B6E82F9}"/>
              </a:ext>
            </a:extLst>
          </p:cNvPr>
          <p:cNvSpPr>
            <a:spLocks noGrp="1"/>
          </p:cNvSpPr>
          <p:nvPr>
            <p:ph type="ctrTitle" hasCustomPrompt="1"/>
          </p:nvPr>
        </p:nvSpPr>
        <p:spPr>
          <a:xfrm>
            <a:off x="370714" y="451803"/>
            <a:ext cx="4942517" cy="1204277"/>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8" name="Rectangle 7">
            <a:extLst>
              <a:ext uri="{FF2B5EF4-FFF2-40B4-BE49-F238E27FC236}">
                <a16:creationId xmlns:a16="http://schemas.microsoft.com/office/drawing/2014/main" id="{D1332993-82E3-8547-B073-709C8EDD6474}"/>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C723CA4-5B22-A643-A675-A406B33440DB}"/>
              </a:ext>
            </a:extLst>
          </p:cNvPr>
          <p:cNvSpPr txBox="1"/>
          <p:nvPr userDrawn="1"/>
        </p:nvSpPr>
        <p:spPr>
          <a:xfrm>
            <a:off x="-2308485" y="981075"/>
            <a:ext cx="1738859" cy="280076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When inserting custom photography we suggest using the white core shape frame when the image is dark in tone, and the Truist purple frame when the image is light in overall tone. (Click ‘Layout’ to select preferred frame)</a:t>
            </a:r>
            <a:endParaRPr lang="en-US" sz="12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tx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656326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89730168-E1F3-1749-B5ED-F454CD534EDA}"/>
              </a:ext>
            </a:extLst>
          </p:cNvPr>
          <p:cNvSpPr>
            <a:spLocks noGrp="1"/>
          </p:cNvSpPr>
          <p:nvPr>
            <p:ph type="pic" sz="quarter" idx="10" hasCustomPrompt="1"/>
          </p:nvPr>
        </p:nvSpPr>
        <p:spPr>
          <a:xfrm>
            <a:off x="-759" y="0"/>
            <a:ext cx="11821284" cy="554604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txBody>
          <a:bodyPr wrap="square" tIns="396000">
            <a:noAutofit/>
          </a:bodyPr>
          <a:lstStyle>
            <a:lvl1pPr marL="0" indent="0" algn="ctr">
              <a:buFontTx/>
              <a:buNone/>
              <a:defRPr sz="2000" b="1">
                <a:solidFill>
                  <a:schemeClr val="bg1"/>
                </a:solidFill>
              </a:defRPr>
            </a:lvl1pPr>
          </a:lstStyle>
          <a:p>
            <a:r>
              <a:rPr lang="en-US" dirty="0"/>
              <a:t>Click icon to insert image</a:t>
            </a:r>
          </a:p>
        </p:txBody>
      </p:sp>
      <p:sp>
        <p:nvSpPr>
          <p:cNvPr id="5" name="Subtitle 2">
            <a:extLst>
              <a:ext uri="{FF2B5EF4-FFF2-40B4-BE49-F238E27FC236}">
                <a16:creationId xmlns:a16="http://schemas.microsoft.com/office/drawing/2014/main" id="{3F85A287-F74F-7747-B16A-938E742C493D}"/>
              </a:ext>
            </a:extLst>
          </p:cNvPr>
          <p:cNvSpPr>
            <a:spLocks noGrp="1"/>
          </p:cNvSpPr>
          <p:nvPr>
            <p:ph type="subTitle" idx="1" hasCustomPrompt="1"/>
          </p:nvPr>
        </p:nvSpPr>
        <p:spPr>
          <a:xfrm>
            <a:off x="370714" y="175291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6" name="Title 1">
            <a:extLst>
              <a:ext uri="{FF2B5EF4-FFF2-40B4-BE49-F238E27FC236}">
                <a16:creationId xmlns:a16="http://schemas.microsoft.com/office/drawing/2014/main" id="{6E7F7EF3-C858-714E-A58A-26CB3B6E82F9}"/>
              </a:ext>
            </a:extLst>
          </p:cNvPr>
          <p:cNvSpPr>
            <a:spLocks noGrp="1"/>
          </p:cNvSpPr>
          <p:nvPr>
            <p:ph type="ctrTitle" hasCustomPrompt="1"/>
          </p:nvPr>
        </p:nvSpPr>
        <p:spPr>
          <a:xfrm>
            <a:off x="370714" y="451803"/>
            <a:ext cx="4942517" cy="1204277"/>
          </a:xfrm>
        </p:spPr>
        <p:txBody>
          <a:bodyPr anchor="t">
            <a:noAutofit/>
          </a:bodyPr>
          <a:lstStyle>
            <a:lvl1pPr algn="l">
              <a:lnSpc>
                <a:spcPct val="85000"/>
              </a:lnSpc>
              <a:defRPr sz="4400">
                <a:solidFill>
                  <a:schemeClr val="bg1"/>
                </a:solidFill>
              </a:defRPr>
            </a:lvl1pPr>
          </a:lstStyle>
          <a:p>
            <a:r>
              <a:rPr lang="en-GB" dirty="0" err="1"/>
              <a:t>Truist</a:t>
            </a:r>
            <a:r>
              <a:rPr lang="en-GB" dirty="0"/>
              <a:t> presentation title here</a:t>
            </a:r>
            <a:endParaRPr lang="en-US" dirty="0"/>
          </a:p>
        </p:txBody>
      </p:sp>
      <p:sp>
        <p:nvSpPr>
          <p:cNvPr id="8" name="Rectangle 7">
            <a:extLst>
              <a:ext uri="{FF2B5EF4-FFF2-40B4-BE49-F238E27FC236}">
                <a16:creationId xmlns:a16="http://schemas.microsoft.com/office/drawing/2014/main" id="{91488E48-7DA0-CE42-8DF3-83DD21494F1C}"/>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99FF31-05F1-E74F-8A3B-860B8FE8C0F7}"/>
              </a:ext>
            </a:extLst>
          </p:cNvPr>
          <p:cNvSpPr txBox="1"/>
          <p:nvPr userDrawn="1"/>
        </p:nvSpPr>
        <p:spPr>
          <a:xfrm>
            <a:off x="-2308485" y="981075"/>
            <a:ext cx="1738859" cy="280076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When inserting custom photography we suggest using the white core shape frame when the image is dark in tone, and the Truist purple frame when the image is light in overall tone. (Click ‘Layout’ to select preferred frame)</a:t>
            </a:r>
            <a:endParaRPr lang="en-US" sz="12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tx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87504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9">
    <p:bg>
      <p:bgPr>
        <a:solidFill>
          <a:schemeClr val="accent1"/>
        </a:solidFill>
        <a:effectLst/>
      </p:bgPr>
    </p:bg>
    <p:spTree>
      <p:nvGrpSpPr>
        <p:cNvPr id="1" name=""/>
        <p:cNvGrpSpPr/>
        <p:nvPr/>
      </p:nvGrpSpPr>
      <p:grpSpPr>
        <a:xfrm>
          <a:off x="0" y="0"/>
          <a:ext cx="0" cy="0"/>
          <a:chOff x="0" y="0"/>
          <a:chExt cx="0" cy="0"/>
        </a:xfrm>
      </p:grpSpPr>
      <p:sp>
        <p:nvSpPr>
          <p:cNvPr id="10" name="Picture Placeholder 48">
            <a:extLst>
              <a:ext uri="{FF2B5EF4-FFF2-40B4-BE49-F238E27FC236}">
                <a16:creationId xmlns:a16="http://schemas.microsoft.com/office/drawing/2014/main" id="{FE92F4E1-F8D5-5841-882D-6EE415B2F8A5}"/>
              </a:ext>
            </a:extLst>
          </p:cNvPr>
          <p:cNvSpPr>
            <a:spLocks noGrp="1"/>
          </p:cNvSpPr>
          <p:nvPr>
            <p:ph type="pic" sz="quarter" idx="10" hasCustomPrompt="1"/>
          </p:nvPr>
        </p:nvSpPr>
        <p:spPr>
          <a:xfrm>
            <a:off x="0" y="0"/>
            <a:ext cx="11821284" cy="554604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txBody>
          <a:bodyPr wrap="square" tIns="396000">
            <a:noAutofit/>
          </a:bodyPr>
          <a:lstStyle>
            <a:lvl1pPr marL="0" indent="0" algn="ctr">
              <a:buFontTx/>
              <a:buNone/>
              <a:defRPr sz="2000" b="1">
                <a:solidFill>
                  <a:schemeClr val="bg1"/>
                </a:solidFill>
              </a:defRPr>
            </a:lvl1pPr>
          </a:lstStyle>
          <a:p>
            <a:r>
              <a:rPr lang="en-US" dirty="0"/>
              <a:t>Click icon to insert image</a:t>
            </a:r>
          </a:p>
        </p:txBody>
      </p:sp>
      <p:pic>
        <p:nvPicPr>
          <p:cNvPr id="6" name="Graphic 5">
            <a:extLst>
              <a:ext uri="{FF2B5EF4-FFF2-40B4-BE49-F238E27FC236}">
                <a16:creationId xmlns:a16="http://schemas.microsoft.com/office/drawing/2014/main" id="{1F55E5E6-54AE-884F-AD50-2DF254F7A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8" name="Subtitle 2">
            <a:extLst>
              <a:ext uri="{FF2B5EF4-FFF2-40B4-BE49-F238E27FC236}">
                <a16:creationId xmlns:a16="http://schemas.microsoft.com/office/drawing/2014/main" id="{7AAA76AD-F964-BC4D-9FB8-70657FBC6102}"/>
              </a:ext>
            </a:extLst>
          </p:cNvPr>
          <p:cNvSpPr>
            <a:spLocks noGrp="1"/>
          </p:cNvSpPr>
          <p:nvPr>
            <p:ph type="subTitle" idx="1" hasCustomPrompt="1"/>
          </p:nvPr>
        </p:nvSpPr>
        <p:spPr>
          <a:xfrm>
            <a:off x="370714" y="175291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9" name="Title 1">
            <a:extLst>
              <a:ext uri="{FF2B5EF4-FFF2-40B4-BE49-F238E27FC236}">
                <a16:creationId xmlns:a16="http://schemas.microsoft.com/office/drawing/2014/main" id="{5FBDB9B5-FF58-0249-B992-85A30EF4FA9D}"/>
              </a:ext>
            </a:extLst>
          </p:cNvPr>
          <p:cNvSpPr>
            <a:spLocks noGrp="1"/>
          </p:cNvSpPr>
          <p:nvPr>
            <p:ph type="ctrTitle" hasCustomPrompt="1"/>
          </p:nvPr>
        </p:nvSpPr>
        <p:spPr>
          <a:xfrm>
            <a:off x="370714" y="451803"/>
            <a:ext cx="4942517" cy="1255077"/>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11" name="Rectangle 10">
            <a:extLst>
              <a:ext uri="{FF2B5EF4-FFF2-40B4-BE49-F238E27FC236}">
                <a16:creationId xmlns:a16="http://schemas.microsoft.com/office/drawing/2014/main" id="{E43B23DD-3A7D-B94A-A732-D5475A7DF048}"/>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59D7E17-FE1C-6245-86D8-1DAD1D0F31B6}"/>
              </a:ext>
            </a:extLst>
          </p:cNvPr>
          <p:cNvSpPr txBox="1"/>
          <p:nvPr userDrawn="1"/>
        </p:nvSpPr>
        <p:spPr>
          <a:xfrm>
            <a:off x="-2308485" y="981075"/>
            <a:ext cx="1738859" cy="280076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When inserting custom photography we suggest using the white core shape frame when the image is dark in tone, and the Truist purple frame when the image is light in overall tone. (Click ‘Layout’ to select preferred frame)</a:t>
            </a:r>
            <a:endParaRPr lang="en-US"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bg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173169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10">
    <p:bg>
      <p:bgPr>
        <a:solidFill>
          <a:schemeClr val="accent1"/>
        </a:solidFill>
        <a:effectLst/>
      </p:bgPr>
    </p:bg>
    <p:spTree>
      <p:nvGrpSpPr>
        <p:cNvPr id="1" name=""/>
        <p:cNvGrpSpPr/>
        <p:nvPr/>
      </p:nvGrpSpPr>
      <p:grpSpPr>
        <a:xfrm>
          <a:off x="0" y="0"/>
          <a:ext cx="0" cy="0"/>
          <a:chOff x="0" y="0"/>
          <a:chExt cx="0" cy="0"/>
        </a:xfrm>
      </p:grpSpPr>
      <p:sp>
        <p:nvSpPr>
          <p:cNvPr id="10" name="Picture Placeholder 48">
            <a:extLst>
              <a:ext uri="{FF2B5EF4-FFF2-40B4-BE49-F238E27FC236}">
                <a16:creationId xmlns:a16="http://schemas.microsoft.com/office/drawing/2014/main" id="{649A0A97-0033-AC43-BD69-36722A8CFC1E}"/>
              </a:ext>
            </a:extLst>
          </p:cNvPr>
          <p:cNvSpPr>
            <a:spLocks noGrp="1"/>
          </p:cNvSpPr>
          <p:nvPr>
            <p:ph type="pic" sz="quarter" idx="10" hasCustomPrompt="1"/>
          </p:nvPr>
        </p:nvSpPr>
        <p:spPr>
          <a:xfrm>
            <a:off x="2" y="0"/>
            <a:ext cx="11821284" cy="554604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txBody>
          <a:bodyPr wrap="square" tIns="396000">
            <a:noAutofit/>
          </a:bodyPr>
          <a:lstStyle>
            <a:lvl1pPr marL="0" indent="0" algn="ctr">
              <a:buFontTx/>
              <a:buNone/>
              <a:defRPr sz="2000" b="1">
                <a:solidFill>
                  <a:schemeClr val="bg1"/>
                </a:solidFill>
              </a:defRPr>
            </a:lvl1pPr>
          </a:lstStyle>
          <a:p>
            <a:r>
              <a:rPr lang="en-US" dirty="0"/>
              <a:t>Click icon to insert image</a:t>
            </a:r>
          </a:p>
        </p:txBody>
      </p:sp>
      <p:pic>
        <p:nvPicPr>
          <p:cNvPr id="6" name="Graphic 5">
            <a:extLst>
              <a:ext uri="{FF2B5EF4-FFF2-40B4-BE49-F238E27FC236}">
                <a16:creationId xmlns:a16="http://schemas.microsoft.com/office/drawing/2014/main" id="{1F55E5E6-54AE-884F-AD50-2DF254F7A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8" name="Subtitle 2">
            <a:extLst>
              <a:ext uri="{FF2B5EF4-FFF2-40B4-BE49-F238E27FC236}">
                <a16:creationId xmlns:a16="http://schemas.microsoft.com/office/drawing/2014/main" id="{6B8D1072-C24A-AD4C-97BD-9D0CE49DC11A}"/>
              </a:ext>
            </a:extLst>
          </p:cNvPr>
          <p:cNvSpPr>
            <a:spLocks noGrp="1"/>
          </p:cNvSpPr>
          <p:nvPr>
            <p:ph type="subTitle" idx="1" hasCustomPrompt="1"/>
          </p:nvPr>
        </p:nvSpPr>
        <p:spPr>
          <a:xfrm>
            <a:off x="370714" y="1702118"/>
            <a:ext cx="4942517" cy="1655762"/>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9" name="Title 1">
            <a:extLst>
              <a:ext uri="{FF2B5EF4-FFF2-40B4-BE49-F238E27FC236}">
                <a16:creationId xmlns:a16="http://schemas.microsoft.com/office/drawing/2014/main" id="{413B9DED-CCCB-214E-95EA-68C5261A200D}"/>
              </a:ext>
            </a:extLst>
          </p:cNvPr>
          <p:cNvSpPr>
            <a:spLocks noGrp="1"/>
          </p:cNvSpPr>
          <p:nvPr>
            <p:ph type="ctrTitle" hasCustomPrompt="1"/>
          </p:nvPr>
        </p:nvSpPr>
        <p:spPr>
          <a:xfrm>
            <a:off x="370714" y="451803"/>
            <a:ext cx="4942517" cy="1163637"/>
          </a:xfrm>
        </p:spPr>
        <p:txBody>
          <a:bodyPr anchor="t">
            <a:noAutofit/>
          </a:bodyPr>
          <a:lstStyle>
            <a:lvl1pPr algn="l">
              <a:lnSpc>
                <a:spcPct val="85000"/>
              </a:lnSpc>
              <a:defRPr sz="4400">
                <a:solidFill>
                  <a:schemeClr val="bg1"/>
                </a:solidFill>
              </a:defRPr>
            </a:lvl1pPr>
          </a:lstStyle>
          <a:p>
            <a:r>
              <a:rPr lang="en-GB" dirty="0" err="1"/>
              <a:t>Truist</a:t>
            </a:r>
            <a:r>
              <a:rPr lang="en-GB" dirty="0"/>
              <a:t> presentation title here</a:t>
            </a:r>
            <a:endParaRPr lang="en-US" dirty="0"/>
          </a:p>
        </p:txBody>
      </p:sp>
      <p:sp>
        <p:nvSpPr>
          <p:cNvPr id="11" name="Rectangle 10">
            <a:extLst>
              <a:ext uri="{FF2B5EF4-FFF2-40B4-BE49-F238E27FC236}">
                <a16:creationId xmlns:a16="http://schemas.microsoft.com/office/drawing/2014/main" id="{AFEBF70C-A3C9-C94B-8891-1FB6FE38F812}"/>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672C77-BF77-1443-B0FA-93ECC2D8BD7D}"/>
              </a:ext>
            </a:extLst>
          </p:cNvPr>
          <p:cNvSpPr txBox="1"/>
          <p:nvPr userDrawn="1"/>
        </p:nvSpPr>
        <p:spPr>
          <a:xfrm>
            <a:off x="-2308485" y="981075"/>
            <a:ext cx="1738859" cy="280076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When inserting custom photography we suggest using the white core shape frame when the image is dark in tone, and the Truist purple frame when the image is light in overall tone. (Click ‘Layout’ to select preferred frame)</a:t>
            </a:r>
            <a:endParaRPr lang="en-US"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bg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785438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11">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D00C41-3FAF-B74E-A601-84FB94E463D4}"/>
              </a:ext>
            </a:extLst>
          </p:cNvPr>
          <p:cNvSpPr/>
          <p:nvPr userDrawn="1"/>
        </p:nvSpPr>
        <p:spPr>
          <a:xfrm>
            <a:off x="9705474" y="5654040"/>
            <a:ext cx="2213810" cy="9873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BC5BAB-1ACF-2F40-B857-19CD699DC44B}"/>
              </a:ext>
            </a:extLst>
          </p:cNvPr>
          <p:cNvSpPr txBox="1"/>
          <p:nvPr userDrawn="1"/>
        </p:nvSpPr>
        <p:spPr>
          <a:xfrm>
            <a:off x="6783860" y="6277169"/>
            <a:ext cx="5000153" cy="215444"/>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a:t>
            </a:r>
            <a:r>
              <a:rPr lang="en-GB" sz="700" b="0" i="0" kern="1200" dirty="0" err="1">
                <a:solidFill>
                  <a:schemeClr val="bg1"/>
                </a:solidFill>
                <a:effectLst/>
                <a:latin typeface="Arial" panose="020B0604020202020204" pitchFamily="34" charset="0"/>
                <a:ea typeface="+mn-ea"/>
                <a:cs typeface="Arial" panose="020B0604020202020204" pitchFamily="34" charset="0"/>
              </a:rPr>
              <a:t>Truist</a:t>
            </a:r>
            <a:r>
              <a:rPr lang="en-GB" sz="700" b="0" i="0" kern="1200" dirty="0">
                <a:solidFill>
                  <a:schemeClr val="bg1"/>
                </a:solidFill>
                <a:effectLst/>
                <a:latin typeface="Arial" panose="020B0604020202020204" pitchFamily="34" charset="0"/>
                <a:ea typeface="+mn-ea"/>
                <a:cs typeface="Arial" panose="020B0604020202020204" pitchFamily="34" charset="0"/>
              </a:rPr>
              <a:t> Financial Corporation. BB&amp;T®, SunTrust®, the BB&amp;T logo,</a:t>
            </a:r>
            <a:br>
              <a:rPr lang="en-GB" sz="700" b="0" i="0" kern="1200" dirty="0">
                <a:solidFill>
                  <a:schemeClr val="bg1"/>
                </a:solidFill>
                <a:effectLst/>
                <a:latin typeface="Arial" panose="020B0604020202020204" pitchFamily="34" charset="0"/>
                <a:ea typeface="+mn-ea"/>
                <a:cs typeface="Arial" panose="020B0604020202020204" pitchFamily="34" charset="0"/>
              </a:rPr>
            </a:br>
            <a:r>
              <a:rPr lang="en-GB" sz="700" b="0" i="0" kern="1200" dirty="0">
                <a:solidFill>
                  <a:schemeClr val="bg1"/>
                </a:solidFill>
                <a:effectLst/>
                <a:latin typeface="Arial" panose="020B0604020202020204" pitchFamily="34" charset="0"/>
                <a:ea typeface="+mn-ea"/>
                <a:cs typeface="Arial" panose="020B0604020202020204" pitchFamily="34" charset="0"/>
              </a:rPr>
              <a:t>SunTrust logo, and </a:t>
            </a:r>
            <a:r>
              <a:rPr lang="en-GB" sz="700" b="0" i="0" kern="1200" dirty="0" err="1">
                <a:solidFill>
                  <a:schemeClr val="bg1"/>
                </a:solidFill>
                <a:effectLst/>
                <a:latin typeface="Arial" panose="020B0604020202020204" pitchFamily="34" charset="0"/>
                <a:ea typeface="+mn-ea"/>
                <a:cs typeface="Arial" panose="020B0604020202020204" pitchFamily="34" charset="0"/>
              </a:rPr>
              <a:t>Truist</a:t>
            </a:r>
            <a:r>
              <a:rPr lang="en-GB" sz="700" b="0" i="0" kern="1200" dirty="0">
                <a:solidFill>
                  <a:schemeClr val="bg1"/>
                </a:solidFill>
                <a:effectLst/>
                <a:latin typeface="Arial" panose="020B0604020202020204" pitchFamily="34" charset="0"/>
                <a:ea typeface="+mn-ea"/>
                <a:cs typeface="Arial" panose="020B0604020202020204" pitchFamily="34" charset="0"/>
              </a:rPr>
              <a:t> are service marks of </a:t>
            </a:r>
            <a:r>
              <a:rPr lang="en-GB" sz="700" b="0" i="0" kern="1200" dirty="0" err="1">
                <a:solidFill>
                  <a:schemeClr val="bg1"/>
                </a:solidFill>
                <a:effectLst/>
                <a:latin typeface="Arial" panose="020B0604020202020204" pitchFamily="34" charset="0"/>
                <a:ea typeface="+mn-ea"/>
                <a:cs typeface="Arial" panose="020B0604020202020204" pitchFamily="34" charset="0"/>
              </a:rPr>
              <a:t>Truist</a:t>
            </a:r>
            <a:r>
              <a:rPr lang="en-GB" sz="700" b="0" i="0" kern="1200" dirty="0">
                <a:solidFill>
                  <a:schemeClr val="bg1"/>
                </a:solidFill>
                <a:effectLst/>
                <a:latin typeface="Arial" panose="020B0604020202020204" pitchFamily="34" charset="0"/>
                <a:ea typeface="+mn-ea"/>
                <a:cs typeface="Arial" panose="020B0604020202020204" pitchFamily="34" charset="0"/>
              </a:rPr>
              <a:t> Financial Corporation. All rights reserved</a:t>
            </a:r>
            <a:r>
              <a:rPr lang="en-US" sz="700" b="0" i="0" kern="1200" dirty="0">
                <a:solidFill>
                  <a:schemeClr val="bg1"/>
                </a:solidFill>
                <a:effectLst/>
                <a:latin typeface="Arial" panose="020B0604020202020204" pitchFamily="34" charset="0"/>
                <a:ea typeface="+mn-ea"/>
                <a:cs typeface="Arial" panose="020B0604020202020204" pitchFamily="34" charset="0"/>
              </a:rPr>
              <a:t>.</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pic>
        <p:nvPicPr>
          <p:cNvPr id="6" name="Graphic 5">
            <a:extLst>
              <a:ext uri="{FF2B5EF4-FFF2-40B4-BE49-F238E27FC236}">
                <a16:creationId xmlns:a16="http://schemas.microsoft.com/office/drawing/2014/main" id="{1F55E5E6-54AE-884F-AD50-2DF254F7A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8" name="Subtitle 2">
            <a:extLst>
              <a:ext uri="{FF2B5EF4-FFF2-40B4-BE49-F238E27FC236}">
                <a16:creationId xmlns:a16="http://schemas.microsoft.com/office/drawing/2014/main" id="{6B8D1072-C24A-AD4C-97BD-9D0CE49DC11A}"/>
              </a:ext>
            </a:extLst>
          </p:cNvPr>
          <p:cNvSpPr>
            <a:spLocks noGrp="1"/>
          </p:cNvSpPr>
          <p:nvPr>
            <p:ph type="subTitle" idx="1" hasCustomPrompt="1"/>
          </p:nvPr>
        </p:nvSpPr>
        <p:spPr>
          <a:xfrm>
            <a:off x="370714" y="3079505"/>
            <a:ext cx="4942517" cy="1655762"/>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9" name="Title 1">
            <a:extLst>
              <a:ext uri="{FF2B5EF4-FFF2-40B4-BE49-F238E27FC236}">
                <a16:creationId xmlns:a16="http://schemas.microsoft.com/office/drawing/2014/main" id="{413B9DED-CCCB-214E-95EA-68C5261A200D}"/>
              </a:ext>
            </a:extLst>
          </p:cNvPr>
          <p:cNvSpPr>
            <a:spLocks noGrp="1"/>
          </p:cNvSpPr>
          <p:nvPr>
            <p:ph type="ctrTitle" hasCustomPrompt="1"/>
          </p:nvPr>
        </p:nvSpPr>
        <p:spPr>
          <a:xfrm>
            <a:off x="370714" y="1829190"/>
            <a:ext cx="4942517" cy="1163637"/>
          </a:xfrm>
        </p:spPr>
        <p:txBody>
          <a:bodyPr anchor="t">
            <a:noAutofit/>
          </a:bodyPr>
          <a:lstStyle>
            <a:lvl1pPr algn="l">
              <a:lnSpc>
                <a:spcPct val="85000"/>
              </a:lnSpc>
              <a:defRPr sz="4400">
                <a:solidFill>
                  <a:schemeClr val="bg1"/>
                </a:solidFill>
              </a:defRPr>
            </a:lvl1pPr>
          </a:lstStyle>
          <a:p>
            <a:r>
              <a:rPr lang="en-GB" dirty="0" err="1"/>
              <a:t>Truist</a:t>
            </a:r>
            <a:r>
              <a:rPr lang="en-GB" dirty="0"/>
              <a:t> presentation title here</a:t>
            </a:r>
            <a:endParaRPr lang="en-US" dirty="0"/>
          </a:p>
        </p:txBody>
      </p:sp>
    </p:spTree>
    <p:extLst>
      <p:ext uri="{BB962C8B-B14F-4D97-AF65-F5344CB8AC3E}">
        <p14:creationId xmlns:p14="http://schemas.microsoft.com/office/powerpoint/2010/main" val="15134744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12">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F85A287-F74F-7747-B16A-938E742C493D}"/>
              </a:ext>
            </a:extLst>
          </p:cNvPr>
          <p:cNvSpPr>
            <a:spLocks noGrp="1"/>
          </p:cNvSpPr>
          <p:nvPr>
            <p:ph type="subTitle" idx="1" hasCustomPrompt="1"/>
          </p:nvPr>
        </p:nvSpPr>
        <p:spPr>
          <a:xfrm>
            <a:off x="370714" y="3130305"/>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6" name="Title 1">
            <a:extLst>
              <a:ext uri="{FF2B5EF4-FFF2-40B4-BE49-F238E27FC236}">
                <a16:creationId xmlns:a16="http://schemas.microsoft.com/office/drawing/2014/main" id="{6E7F7EF3-C858-714E-A58A-26CB3B6E82F9}"/>
              </a:ext>
            </a:extLst>
          </p:cNvPr>
          <p:cNvSpPr>
            <a:spLocks noGrp="1"/>
          </p:cNvSpPr>
          <p:nvPr>
            <p:ph type="ctrTitle" hasCustomPrompt="1"/>
          </p:nvPr>
        </p:nvSpPr>
        <p:spPr>
          <a:xfrm>
            <a:off x="370714" y="1829190"/>
            <a:ext cx="4942517" cy="1204277"/>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8" name="TextBox 7">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tx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9244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FF4792-C793-A546-BE01-A11E45FDAEC5}"/>
              </a:ext>
            </a:extLst>
          </p:cNvPr>
          <p:cNvSpPr/>
          <p:nvPr userDrawn="1"/>
        </p:nvSpPr>
        <p:spPr>
          <a:xfrm>
            <a:off x="8963197" y="5554708"/>
            <a:ext cx="3039506" cy="116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86CB2F1F-52BD-A444-ABE8-D7A9929E6DF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3" name="Subtitle 2">
            <a:extLst>
              <a:ext uri="{FF2B5EF4-FFF2-40B4-BE49-F238E27FC236}">
                <a16:creationId xmlns:a16="http://schemas.microsoft.com/office/drawing/2014/main" id="{F7F3B643-4F3E-6041-9C3F-7519333318AF}"/>
              </a:ext>
            </a:extLst>
          </p:cNvPr>
          <p:cNvSpPr>
            <a:spLocks noGrp="1"/>
          </p:cNvSpPr>
          <p:nvPr>
            <p:ph type="subTitle" idx="1" hasCustomPrompt="1"/>
          </p:nvPr>
        </p:nvSpPr>
        <p:spPr>
          <a:xfrm>
            <a:off x="370714" y="228123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14" name="Title 1">
            <a:extLst>
              <a:ext uri="{FF2B5EF4-FFF2-40B4-BE49-F238E27FC236}">
                <a16:creationId xmlns:a16="http://schemas.microsoft.com/office/drawing/2014/main" id="{2038B695-7739-DB4B-9EA5-35240F5B7839}"/>
              </a:ext>
            </a:extLst>
          </p:cNvPr>
          <p:cNvSpPr>
            <a:spLocks noGrp="1"/>
          </p:cNvSpPr>
          <p:nvPr>
            <p:ph type="ctrTitle" hasCustomPrompt="1"/>
          </p:nvPr>
        </p:nvSpPr>
        <p:spPr>
          <a:xfrm>
            <a:off x="371475" y="368300"/>
            <a:ext cx="4942517" cy="1805940"/>
          </a:xfrm>
        </p:spPr>
        <p:txBody>
          <a:bodyPr anchor="t">
            <a:noAutofit/>
          </a:bodyPr>
          <a:lstStyle>
            <a:lvl1pPr algn="l">
              <a:lnSpc>
                <a:spcPct val="85000"/>
              </a:lnSpc>
              <a:defRPr sz="4400">
                <a:solidFill>
                  <a:schemeClr val="tx2"/>
                </a:solidFill>
              </a:defRPr>
            </a:lvl1pPr>
          </a:lstStyle>
          <a:p>
            <a:r>
              <a:rPr lang="en-GB" dirty="0" err="1"/>
              <a:t>Truist</a:t>
            </a:r>
            <a:r>
              <a:rPr lang="en-GB" dirty="0"/>
              <a:t> </a:t>
            </a:r>
            <a:br>
              <a:rPr lang="en-GB" dirty="0"/>
            </a:br>
            <a:r>
              <a:rPr lang="en-GB" dirty="0"/>
              <a:t>presentation </a:t>
            </a:r>
            <a:br>
              <a:rPr lang="en-GB" dirty="0"/>
            </a:br>
            <a:r>
              <a:rPr lang="en-GB" dirty="0"/>
              <a:t>title here</a:t>
            </a:r>
            <a:endParaRPr lang="en-US" dirty="0"/>
          </a:p>
        </p:txBody>
      </p:sp>
      <p:sp>
        <p:nvSpPr>
          <p:cNvPr id="8" name="Rectangle 7">
            <a:extLst>
              <a:ext uri="{FF2B5EF4-FFF2-40B4-BE49-F238E27FC236}">
                <a16:creationId xmlns:a16="http://schemas.microsoft.com/office/drawing/2014/main" id="{208E410B-AECA-DA47-9037-F01B0A672387}"/>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473A046-2972-CB45-AFF2-3589A03CEF7D}"/>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713172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13">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C280E-F914-7F4F-BC33-70ECB834F3D4}"/>
              </a:ext>
            </a:extLst>
          </p:cNvPr>
          <p:cNvPicPr>
            <a:picLocks noChangeAspect="1"/>
          </p:cNvPicPr>
          <p:nvPr userDrawn="1"/>
        </p:nvPicPr>
        <p:blipFill>
          <a:blip r:embed="rId2"/>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66C9180E-C4F3-844B-835D-54E2FF50D627}"/>
              </a:ext>
            </a:extLst>
          </p:cNvPr>
          <p:cNvSpPr>
            <a:spLocks noGrp="1"/>
          </p:cNvSpPr>
          <p:nvPr>
            <p:ph type="ctrTitle" hasCustomPrompt="1"/>
          </p:nvPr>
        </p:nvSpPr>
        <p:spPr>
          <a:xfrm>
            <a:off x="479425" y="369714"/>
            <a:ext cx="4778375" cy="1513914"/>
          </a:xfrm>
        </p:spPr>
        <p:txBody>
          <a:bodyPr anchor="t">
            <a:noAutofit/>
          </a:bodyPr>
          <a:lstStyle>
            <a:lvl1pPr algn="l">
              <a:lnSpc>
                <a:spcPct val="90000"/>
              </a:lnSpc>
              <a:defRPr sz="4400">
                <a:solidFill>
                  <a:schemeClr val="tx2"/>
                </a:solidFill>
              </a:defRPr>
            </a:lvl1pPr>
          </a:lstStyle>
          <a:p>
            <a:r>
              <a:rPr lang="en-GB" dirty="0" err="1"/>
              <a:t>Truist</a:t>
            </a:r>
            <a:r>
              <a:rPr lang="en-GB" dirty="0"/>
              <a:t> presentation title here</a:t>
            </a:r>
            <a:endParaRPr lang="en-US" dirty="0"/>
          </a:p>
        </p:txBody>
      </p:sp>
      <p:sp>
        <p:nvSpPr>
          <p:cNvPr id="8" name="Subtitle 2">
            <a:extLst>
              <a:ext uri="{FF2B5EF4-FFF2-40B4-BE49-F238E27FC236}">
                <a16:creationId xmlns:a16="http://schemas.microsoft.com/office/drawing/2014/main" id="{1E0ADC58-7D5A-394C-A9D1-53A2269BBD34}"/>
              </a:ext>
            </a:extLst>
          </p:cNvPr>
          <p:cNvSpPr>
            <a:spLocks noGrp="1"/>
          </p:cNvSpPr>
          <p:nvPr>
            <p:ph type="subTitle" idx="1" hasCustomPrompt="1"/>
          </p:nvPr>
        </p:nvSpPr>
        <p:spPr>
          <a:xfrm>
            <a:off x="479425" y="2221390"/>
            <a:ext cx="4778375" cy="245024"/>
          </a:xfrm>
        </p:spPr>
        <p:txBody>
          <a:bodyPr>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pic>
        <p:nvPicPr>
          <p:cNvPr id="10" name="Picture 9">
            <a:extLst>
              <a:ext uri="{FF2B5EF4-FFF2-40B4-BE49-F238E27FC236}">
                <a16:creationId xmlns:a16="http://schemas.microsoft.com/office/drawing/2014/main" id="{F506EA50-477A-2347-A1C4-D381E7B0F0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1475" y="6124410"/>
            <a:ext cx="1536700" cy="364255"/>
          </a:xfrm>
          <a:prstGeom prst="rect">
            <a:avLst/>
          </a:prstGeom>
        </p:spPr>
      </p:pic>
      <p:sp>
        <p:nvSpPr>
          <p:cNvPr id="9" name="Rectangle 8">
            <a:extLst>
              <a:ext uri="{FF2B5EF4-FFF2-40B4-BE49-F238E27FC236}">
                <a16:creationId xmlns:a16="http://schemas.microsoft.com/office/drawing/2014/main" id="{F5B04D17-6886-4EBB-A2D9-F00C4107BB00}"/>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27B0AE-7D35-4135-B6A3-017D4B7C073D}"/>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9100FF5-66CB-C343-B259-9CD3D7594852}"/>
              </a:ext>
            </a:extLst>
          </p:cNvPr>
          <p:cNvSpPr txBox="1"/>
          <p:nvPr userDrawn="1"/>
        </p:nvSpPr>
        <p:spPr>
          <a:xfrm>
            <a:off x="9157648" y="6280895"/>
            <a:ext cx="2626365" cy="215444"/>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tx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91924394"/>
      </p:ext>
    </p:extLst>
  </p:cSld>
  <p:clrMapOvr>
    <a:masterClrMapping/>
  </p:clrMapOvr>
  <p:extLst mod="1">
    <p:ext uri="{DCECCB84-F9BA-43D5-87BE-67443E8EF086}">
      <p15:sldGuideLst xmlns:p15="http://schemas.microsoft.com/office/powerpoint/2012/main">
        <p15:guide id="1" orient="horz" pos="3997">
          <p15:clr>
            <a:srgbClr val="FBAE40"/>
          </p15:clr>
        </p15:guide>
        <p15:guide id="2" orient="horz" pos="300">
          <p15:clr>
            <a:srgbClr val="FBAE40"/>
          </p15:clr>
        </p15:guide>
        <p15:guide id="3" pos="302">
          <p15:clr>
            <a:srgbClr val="FBAE40"/>
          </p15:clr>
        </p15:guide>
        <p15:guide id="4" pos="737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14">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C280E-F914-7F4F-BC33-70ECB834F3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7" name="Title 1">
            <a:extLst>
              <a:ext uri="{FF2B5EF4-FFF2-40B4-BE49-F238E27FC236}">
                <a16:creationId xmlns:a16="http://schemas.microsoft.com/office/drawing/2014/main" id="{66C9180E-C4F3-844B-835D-54E2FF50D627}"/>
              </a:ext>
            </a:extLst>
          </p:cNvPr>
          <p:cNvSpPr>
            <a:spLocks noGrp="1"/>
          </p:cNvSpPr>
          <p:nvPr>
            <p:ph type="ctrTitle" hasCustomPrompt="1"/>
          </p:nvPr>
        </p:nvSpPr>
        <p:spPr>
          <a:xfrm>
            <a:off x="479425" y="369714"/>
            <a:ext cx="4778375" cy="1513914"/>
          </a:xfrm>
        </p:spPr>
        <p:txBody>
          <a:bodyPr anchor="t">
            <a:noAutofit/>
          </a:bodyPr>
          <a:lstStyle>
            <a:lvl1pPr algn="l">
              <a:lnSpc>
                <a:spcPct val="90000"/>
              </a:lnSpc>
              <a:defRPr sz="4400">
                <a:solidFill>
                  <a:schemeClr val="tx2"/>
                </a:solidFill>
              </a:defRPr>
            </a:lvl1pPr>
          </a:lstStyle>
          <a:p>
            <a:r>
              <a:rPr lang="en-GB" dirty="0" err="1"/>
              <a:t>Truist</a:t>
            </a:r>
            <a:r>
              <a:rPr lang="en-GB" dirty="0"/>
              <a:t> </a:t>
            </a:r>
            <a:br>
              <a:rPr lang="en-GB" dirty="0"/>
            </a:br>
            <a:r>
              <a:rPr lang="en-GB" dirty="0"/>
              <a:t>presentation </a:t>
            </a:r>
            <a:br>
              <a:rPr lang="en-GB" dirty="0"/>
            </a:br>
            <a:r>
              <a:rPr lang="en-GB" dirty="0"/>
              <a:t>title here</a:t>
            </a:r>
            <a:endParaRPr lang="en-US" dirty="0"/>
          </a:p>
        </p:txBody>
      </p:sp>
      <p:sp>
        <p:nvSpPr>
          <p:cNvPr id="8" name="Subtitle 2">
            <a:extLst>
              <a:ext uri="{FF2B5EF4-FFF2-40B4-BE49-F238E27FC236}">
                <a16:creationId xmlns:a16="http://schemas.microsoft.com/office/drawing/2014/main" id="{1E0ADC58-7D5A-394C-A9D1-53A2269BBD34}"/>
              </a:ext>
            </a:extLst>
          </p:cNvPr>
          <p:cNvSpPr>
            <a:spLocks noGrp="1"/>
          </p:cNvSpPr>
          <p:nvPr>
            <p:ph type="subTitle" idx="1" hasCustomPrompt="1"/>
          </p:nvPr>
        </p:nvSpPr>
        <p:spPr>
          <a:xfrm>
            <a:off x="479425" y="2302413"/>
            <a:ext cx="4778375" cy="245024"/>
          </a:xfrm>
        </p:spPr>
        <p:txBody>
          <a:bodyPr>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pic>
        <p:nvPicPr>
          <p:cNvPr id="10" name="Picture 9">
            <a:extLst>
              <a:ext uri="{FF2B5EF4-FFF2-40B4-BE49-F238E27FC236}">
                <a16:creationId xmlns:a16="http://schemas.microsoft.com/office/drawing/2014/main" id="{F506EA50-477A-2347-A1C4-D381E7B0F0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1475" y="6124410"/>
            <a:ext cx="1536700" cy="364255"/>
          </a:xfrm>
          <a:prstGeom prst="rect">
            <a:avLst/>
          </a:prstGeom>
        </p:spPr>
      </p:pic>
      <p:sp>
        <p:nvSpPr>
          <p:cNvPr id="9" name="Rectangle 8">
            <a:extLst>
              <a:ext uri="{FF2B5EF4-FFF2-40B4-BE49-F238E27FC236}">
                <a16:creationId xmlns:a16="http://schemas.microsoft.com/office/drawing/2014/main" id="{3C806214-BE49-48A2-BA4E-C5F62B1B5424}"/>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1E81D8B-14ED-4CDC-8372-0A9853EA74A2}"/>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100FF5-66CB-C343-B259-9CD3D7594852}"/>
              </a:ext>
            </a:extLst>
          </p:cNvPr>
          <p:cNvSpPr txBox="1"/>
          <p:nvPr userDrawn="1"/>
        </p:nvSpPr>
        <p:spPr>
          <a:xfrm>
            <a:off x="9157648" y="6280895"/>
            <a:ext cx="2626365" cy="215444"/>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bg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7566096"/>
      </p:ext>
    </p:extLst>
  </p:cSld>
  <p:clrMapOvr>
    <a:masterClrMapping/>
  </p:clrMapOvr>
  <p:extLst mod="1">
    <p:ext uri="{DCECCB84-F9BA-43D5-87BE-67443E8EF086}">
      <p15:sldGuideLst xmlns:p15="http://schemas.microsoft.com/office/powerpoint/2012/main">
        <p15:guide id="1" orient="horz" pos="3997">
          <p15:clr>
            <a:srgbClr val="FBAE40"/>
          </p15:clr>
        </p15:guide>
        <p15:guide id="2" orient="horz" pos="300">
          <p15:clr>
            <a:srgbClr val="FBAE40"/>
          </p15:clr>
        </p15:guide>
        <p15:guide id="3" pos="302">
          <p15:clr>
            <a:srgbClr val="FBAE40"/>
          </p15:clr>
        </p15:guide>
        <p15:guide id="4" pos="737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15">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2C280E-F914-7F4F-BC33-70ECB834F3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192000" cy="6858001"/>
          </a:xfrm>
          <a:prstGeom prst="rect">
            <a:avLst/>
          </a:prstGeom>
        </p:spPr>
      </p:pic>
      <p:sp>
        <p:nvSpPr>
          <p:cNvPr id="7" name="Title 1">
            <a:extLst>
              <a:ext uri="{FF2B5EF4-FFF2-40B4-BE49-F238E27FC236}">
                <a16:creationId xmlns:a16="http://schemas.microsoft.com/office/drawing/2014/main" id="{66C9180E-C4F3-844B-835D-54E2FF50D627}"/>
              </a:ext>
            </a:extLst>
          </p:cNvPr>
          <p:cNvSpPr>
            <a:spLocks noGrp="1"/>
          </p:cNvSpPr>
          <p:nvPr>
            <p:ph type="ctrTitle" hasCustomPrompt="1"/>
          </p:nvPr>
        </p:nvSpPr>
        <p:spPr>
          <a:xfrm>
            <a:off x="479425" y="369714"/>
            <a:ext cx="4778375" cy="1513914"/>
          </a:xfrm>
        </p:spPr>
        <p:txBody>
          <a:bodyPr anchor="t">
            <a:noAutofit/>
          </a:bodyPr>
          <a:lstStyle>
            <a:lvl1pPr algn="l">
              <a:lnSpc>
                <a:spcPct val="90000"/>
              </a:lnSpc>
              <a:defRPr sz="4400">
                <a:solidFill>
                  <a:schemeClr val="tx2"/>
                </a:solidFill>
              </a:defRPr>
            </a:lvl1pPr>
          </a:lstStyle>
          <a:p>
            <a:r>
              <a:rPr lang="en-GB" dirty="0" err="1"/>
              <a:t>Truist</a:t>
            </a:r>
            <a:r>
              <a:rPr lang="en-GB" dirty="0"/>
              <a:t> </a:t>
            </a:r>
            <a:br>
              <a:rPr lang="en-GB" dirty="0"/>
            </a:br>
            <a:r>
              <a:rPr lang="en-GB" dirty="0"/>
              <a:t>presentation </a:t>
            </a:r>
            <a:br>
              <a:rPr lang="en-GB" dirty="0"/>
            </a:br>
            <a:r>
              <a:rPr lang="en-GB" dirty="0"/>
              <a:t>title here</a:t>
            </a:r>
            <a:endParaRPr lang="en-US" dirty="0"/>
          </a:p>
        </p:txBody>
      </p:sp>
      <p:sp>
        <p:nvSpPr>
          <p:cNvPr id="8" name="Subtitle 2">
            <a:extLst>
              <a:ext uri="{FF2B5EF4-FFF2-40B4-BE49-F238E27FC236}">
                <a16:creationId xmlns:a16="http://schemas.microsoft.com/office/drawing/2014/main" id="{1E0ADC58-7D5A-394C-A9D1-53A2269BBD34}"/>
              </a:ext>
            </a:extLst>
          </p:cNvPr>
          <p:cNvSpPr>
            <a:spLocks noGrp="1"/>
          </p:cNvSpPr>
          <p:nvPr>
            <p:ph type="subTitle" idx="1" hasCustomPrompt="1"/>
          </p:nvPr>
        </p:nvSpPr>
        <p:spPr>
          <a:xfrm>
            <a:off x="479425" y="2302413"/>
            <a:ext cx="4778375" cy="245024"/>
          </a:xfrm>
        </p:spPr>
        <p:txBody>
          <a:bodyPr>
            <a:normAutofit/>
          </a:bodyPr>
          <a:lstStyle>
            <a:lvl1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pic>
        <p:nvPicPr>
          <p:cNvPr id="10" name="Picture 9">
            <a:extLst>
              <a:ext uri="{FF2B5EF4-FFF2-40B4-BE49-F238E27FC236}">
                <a16:creationId xmlns:a16="http://schemas.microsoft.com/office/drawing/2014/main" id="{F506EA50-477A-2347-A1C4-D381E7B0F0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1475" y="6124410"/>
            <a:ext cx="1536700" cy="364255"/>
          </a:xfrm>
          <a:prstGeom prst="rect">
            <a:avLst/>
          </a:prstGeom>
        </p:spPr>
      </p:pic>
      <p:sp>
        <p:nvSpPr>
          <p:cNvPr id="9" name="Rectangle 8">
            <a:extLst>
              <a:ext uri="{FF2B5EF4-FFF2-40B4-BE49-F238E27FC236}">
                <a16:creationId xmlns:a16="http://schemas.microsoft.com/office/drawing/2014/main" id="{D4435824-597D-4FCC-86BB-5D36D8239EC5}"/>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1BB8FEB-7235-430A-9181-7AA209FB4D9F}"/>
              </a:ext>
            </a:extLst>
          </p:cNvPr>
          <p:cNvSpPr txBox="1"/>
          <p:nvPr userDrawn="1"/>
        </p:nvSpPr>
        <p:spPr>
          <a:xfrm>
            <a:off x="-2308485" y="981075"/>
            <a:ext cx="1738859" cy="187743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There are alternative ‘pre-selected’ images in this slide format available in the slide master. Click ‘Layout’ to view these </a:t>
            </a:r>
            <a:endParaRPr lang="en-US"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100FF5-66CB-C343-B259-9CD3D7594852}"/>
              </a:ext>
            </a:extLst>
          </p:cNvPr>
          <p:cNvSpPr txBox="1"/>
          <p:nvPr userDrawn="1"/>
        </p:nvSpPr>
        <p:spPr>
          <a:xfrm>
            <a:off x="9157648" y="6280895"/>
            <a:ext cx="2626365" cy="215444"/>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a:t>
            </a:r>
            <a:r>
              <a:rPr lang="en-GB" sz="700" b="0" i="0" kern="1200" dirty="0" smtClean="0">
                <a:solidFill>
                  <a:schemeClr val="bg1"/>
                </a:solidFill>
                <a:effectLst/>
                <a:latin typeface="Arial" panose="020B0604020202020204" pitchFamily="34" charset="0"/>
                <a:ea typeface="+mn-ea"/>
                <a:cs typeface="Arial" panose="020B0604020202020204" pitchFamily="34" charset="0"/>
              </a:rPr>
              <a:t>Corporation.</a:t>
            </a:r>
            <a:r>
              <a:rPr lang="en-GB" sz="700" b="0" i="0" kern="1200" baseline="0" dirty="0" smtClean="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36988772"/>
      </p:ext>
    </p:extLst>
  </p:cSld>
  <p:clrMapOvr>
    <a:masterClrMapping/>
  </p:clrMapOvr>
  <p:extLst mod="1">
    <p:ext uri="{DCECCB84-F9BA-43D5-87BE-67443E8EF086}">
      <p15:sldGuideLst xmlns:p15="http://schemas.microsoft.com/office/powerpoint/2012/main">
        <p15:guide id="1" orient="horz" pos="3997">
          <p15:clr>
            <a:srgbClr val="FBAE40"/>
          </p15:clr>
        </p15:guide>
        <p15:guide id="2" orient="horz" pos="300">
          <p15:clr>
            <a:srgbClr val="FBAE40"/>
          </p15:clr>
        </p15:guide>
        <p15:guide id="3" pos="302">
          <p15:clr>
            <a:srgbClr val="FBAE40"/>
          </p15:clr>
        </p15:guide>
        <p15:guide id="4" pos="737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AB6666-2A72-4149-8818-9C3FE2C5C44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Graphic 2">
            <a:extLst>
              <a:ext uri="{FF2B5EF4-FFF2-40B4-BE49-F238E27FC236}">
                <a16:creationId xmlns:a16="http://schemas.microsoft.com/office/drawing/2014/main" id="{BEFE7147-EB77-9949-8EFF-17BE162423CF}"/>
              </a:ext>
            </a:extLst>
          </p:cNvPr>
          <p:cNvSpPr/>
          <p:nvPr/>
        </p:nvSpPr>
        <p:spPr>
          <a:xfrm>
            <a:off x="7564437" y="368300"/>
            <a:ext cx="4256088" cy="4255533"/>
          </a:xfrm>
          <a:custGeom>
            <a:avLst/>
            <a:gdLst>
              <a:gd name="connsiteX0" fmla="*/ 0 w 1449976"/>
              <a:gd name="connsiteY0" fmla="*/ 1317309 h 1449787"/>
              <a:gd name="connsiteX1" fmla="*/ 0 w 1449976"/>
              <a:gd name="connsiteY1" fmla="*/ 132478 h 1449787"/>
              <a:gd name="connsiteX2" fmla="*/ 132478 w 1449976"/>
              <a:gd name="connsiteY2" fmla="*/ 0 h 1449787"/>
              <a:gd name="connsiteX3" fmla="*/ 1317498 w 1449976"/>
              <a:gd name="connsiteY3" fmla="*/ 0 h 1449787"/>
              <a:gd name="connsiteX4" fmla="*/ 1449977 w 1449976"/>
              <a:gd name="connsiteY4" fmla="*/ 132478 h 1449787"/>
              <a:gd name="connsiteX5" fmla="*/ 1449977 w 1449976"/>
              <a:gd name="connsiteY5" fmla="*/ 1317309 h 1449787"/>
              <a:gd name="connsiteX6" fmla="*/ 1317498 w 1449976"/>
              <a:gd name="connsiteY6" fmla="*/ 1449787 h 1449787"/>
              <a:gd name="connsiteX7" fmla="*/ 132478 w 1449976"/>
              <a:gd name="connsiteY7" fmla="*/ 1449787 h 1449787"/>
              <a:gd name="connsiteX8" fmla="*/ 0 w 1449976"/>
              <a:gd name="connsiteY8" fmla="*/ 1317309 h 144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76" h="1449787">
                <a:moveTo>
                  <a:pt x="0" y="1317309"/>
                </a:moveTo>
                <a:lnTo>
                  <a:pt x="0" y="132478"/>
                </a:lnTo>
                <a:cubicBezTo>
                  <a:pt x="0" y="49585"/>
                  <a:pt x="49774" y="0"/>
                  <a:pt x="132478" y="0"/>
                </a:cubicBezTo>
                <a:lnTo>
                  <a:pt x="1317498" y="0"/>
                </a:lnTo>
                <a:cubicBezTo>
                  <a:pt x="1400297" y="0"/>
                  <a:pt x="1449977" y="49679"/>
                  <a:pt x="1449977" y="132478"/>
                </a:cubicBezTo>
                <a:lnTo>
                  <a:pt x="1449977" y="1317309"/>
                </a:lnTo>
                <a:cubicBezTo>
                  <a:pt x="1449977" y="1400202"/>
                  <a:pt x="1400202" y="1449787"/>
                  <a:pt x="1317498" y="1449787"/>
                </a:cubicBezTo>
                <a:lnTo>
                  <a:pt x="132478" y="1449787"/>
                </a:lnTo>
                <a:cubicBezTo>
                  <a:pt x="49679" y="1449787"/>
                  <a:pt x="0" y="1400108"/>
                  <a:pt x="0" y="1317309"/>
                </a:cubicBezTo>
              </a:path>
            </a:pathLst>
          </a:custGeom>
          <a:solidFill>
            <a:schemeClr val="bg1"/>
          </a:solidFill>
          <a:ln w="9463" cap="flat">
            <a:noFill/>
            <a:prstDash val="solid"/>
            <a:miter/>
          </a:ln>
        </p:spPr>
        <p:txBody>
          <a:bodyPr rtlCol="0" anchor="ctr"/>
          <a:lstStyle/>
          <a:p>
            <a:endParaRPr lang="en-US" dirty="0"/>
          </a:p>
        </p:txBody>
      </p:sp>
      <p:sp>
        <p:nvSpPr>
          <p:cNvPr id="9" name="Title 1">
            <a:extLst>
              <a:ext uri="{FF2B5EF4-FFF2-40B4-BE49-F238E27FC236}">
                <a16:creationId xmlns:a16="http://schemas.microsoft.com/office/drawing/2014/main" id="{B094FB50-9E2D-CD45-953C-0D8E8D496FE3}"/>
              </a:ext>
            </a:extLst>
          </p:cNvPr>
          <p:cNvSpPr>
            <a:spLocks noGrp="1"/>
          </p:cNvSpPr>
          <p:nvPr>
            <p:ph type="ctrTitle" hasCustomPrompt="1"/>
          </p:nvPr>
        </p:nvSpPr>
        <p:spPr>
          <a:xfrm>
            <a:off x="7951577" y="778622"/>
            <a:ext cx="3454913" cy="2387600"/>
          </a:xfrm>
        </p:spPr>
        <p:txBody>
          <a:bodyPr anchor="t">
            <a:noAutofit/>
          </a:bodyPr>
          <a:lstStyle>
            <a:lvl1pPr algn="l">
              <a:defRPr sz="4000">
                <a:solidFill>
                  <a:schemeClr val="accent1"/>
                </a:solidFill>
              </a:defRPr>
            </a:lvl1pPr>
          </a:lstStyle>
          <a:p>
            <a:r>
              <a:rPr lang="en-GB" dirty="0"/>
              <a:t>Full screen divider slide title here</a:t>
            </a:r>
            <a:endParaRPr lang="en-US" dirty="0"/>
          </a:p>
        </p:txBody>
      </p:sp>
      <p:sp>
        <p:nvSpPr>
          <p:cNvPr id="6" name="Slide Number Placeholder 10">
            <a:extLst>
              <a:ext uri="{FF2B5EF4-FFF2-40B4-BE49-F238E27FC236}">
                <a16:creationId xmlns:a16="http://schemas.microsoft.com/office/drawing/2014/main" id="{E396620D-BF11-0340-A231-953D2159C30F}"/>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3681771652"/>
      </p:ext>
    </p:extLst>
  </p:cSld>
  <p:clrMapOvr>
    <a:masterClrMapping/>
  </p:clrMapOvr>
  <p:extLst>
    <p:ext uri="{DCECCB84-F9BA-43D5-87BE-67443E8EF086}">
      <p15:sldGuideLst xmlns:p15="http://schemas.microsoft.com/office/powerpoint/2012/main">
        <p15:guide id="1" pos="474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A0EB424-1C0F-B846-90D1-B9B7ECFA5FD5}"/>
              </a:ext>
            </a:extLst>
          </p:cNvPr>
          <p:cNvSpPr>
            <a:spLocks noGrp="1" noChangeAspect="1"/>
          </p:cNvSpPr>
          <p:nvPr>
            <p:ph type="pic" sz="quarter" idx="24"/>
          </p:nvPr>
        </p:nvSpPr>
        <p:spPr>
          <a:xfrm>
            <a:off x="0" y="0"/>
            <a:ext cx="12192000" cy="6858000"/>
          </a:xfrm>
          <a:custGeom>
            <a:avLst/>
            <a:gdLst>
              <a:gd name="connsiteX0" fmla="*/ 7953297 w 12192000"/>
              <a:gd name="connsiteY0" fmla="*/ 368300 h 6858000"/>
              <a:gd name="connsiteX1" fmla="*/ 7564437 w 12192000"/>
              <a:gd name="connsiteY1" fmla="*/ 757160 h 6858000"/>
              <a:gd name="connsiteX2" fmla="*/ 7564437 w 12192000"/>
              <a:gd name="connsiteY2" fmla="*/ 4234973 h 6858000"/>
              <a:gd name="connsiteX3" fmla="*/ 7953297 w 12192000"/>
              <a:gd name="connsiteY3" fmla="*/ 4623833 h 6858000"/>
              <a:gd name="connsiteX4" fmla="*/ 11431665 w 12192000"/>
              <a:gd name="connsiteY4" fmla="*/ 4623833 h 6858000"/>
              <a:gd name="connsiteX5" fmla="*/ 11820528 w 12192000"/>
              <a:gd name="connsiteY5" fmla="*/ 4234973 h 6858000"/>
              <a:gd name="connsiteX6" fmla="*/ 11820528 w 12192000"/>
              <a:gd name="connsiteY6" fmla="*/ 757160 h 6858000"/>
              <a:gd name="connsiteX7" fmla="*/ 11431665 w 12192000"/>
              <a:gd name="connsiteY7" fmla="*/ 3683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953297" y="368300"/>
                </a:moveTo>
                <a:cubicBezTo>
                  <a:pt x="7710538" y="368300"/>
                  <a:pt x="7564437" y="513846"/>
                  <a:pt x="7564437" y="757160"/>
                </a:cubicBezTo>
                <a:lnTo>
                  <a:pt x="7564437" y="4234973"/>
                </a:lnTo>
                <a:cubicBezTo>
                  <a:pt x="7564437" y="4478011"/>
                  <a:pt x="7710259" y="4623833"/>
                  <a:pt x="7953297" y="4623833"/>
                </a:cubicBezTo>
                <a:lnTo>
                  <a:pt x="11431665" y="4623833"/>
                </a:lnTo>
                <a:cubicBezTo>
                  <a:pt x="11674424" y="4623833"/>
                  <a:pt x="11820528" y="4478287"/>
                  <a:pt x="11820528" y="4234973"/>
                </a:cubicBezTo>
                <a:lnTo>
                  <a:pt x="11820528" y="757160"/>
                </a:lnTo>
                <a:cubicBezTo>
                  <a:pt x="11820528" y="514122"/>
                  <a:pt x="11674703" y="368300"/>
                  <a:pt x="11431665" y="368300"/>
                </a:cubicBezTo>
                <a:close/>
                <a:moveTo>
                  <a:pt x="0" y="0"/>
                </a:moveTo>
                <a:lnTo>
                  <a:pt x="12192000" y="0"/>
                </a:lnTo>
                <a:lnTo>
                  <a:pt x="12192000" y="6858000"/>
                </a:lnTo>
                <a:lnTo>
                  <a:pt x="0" y="6858000"/>
                </a:lnTo>
                <a:close/>
              </a:path>
            </a:pathLst>
          </a:custGeom>
          <a:solidFill>
            <a:schemeClr val="bg1">
              <a:lumMod val="85000"/>
            </a:schemeClr>
          </a:solidFill>
        </p:spPr>
        <p:txBody>
          <a:bodyPr wrap="square" anchor="t">
            <a:noAutofit/>
          </a:bodyPr>
          <a:lstStyle>
            <a:lvl1pPr marL="0" indent="0" algn="ctr">
              <a:buFontTx/>
              <a:buNone/>
              <a:defRPr sz="1050" b="1" i="0" baseline="0">
                <a:solidFill>
                  <a:srgbClr val="2D1A46"/>
                </a:solidFill>
                <a:latin typeface="Arial" panose="020B0604020202020204" pitchFamily="34" charset="0"/>
                <a:cs typeface="Arial" panose="020B0604020202020204" pitchFamily="34" charset="0"/>
              </a:defRPr>
            </a:lvl1pPr>
          </a:lstStyle>
          <a:p>
            <a:endParaRPr lang="en-US" dirty="0"/>
          </a:p>
          <a:p>
            <a:r>
              <a:rPr lang="en-US" dirty="0"/>
              <a:t>Click icon to insert image</a:t>
            </a:r>
          </a:p>
        </p:txBody>
      </p:sp>
      <p:sp>
        <p:nvSpPr>
          <p:cNvPr id="12" name="Title 1">
            <a:extLst>
              <a:ext uri="{FF2B5EF4-FFF2-40B4-BE49-F238E27FC236}">
                <a16:creationId xmlns:a16="http://schemas.microsoft.com/office/drawing/2014/main" id="{E4FC6AFD-ECDE-1F41-90B3-A67C0C614DAB}"/>
              </a:ext>
            </a:extLst>
          </p:cNvPr>
          <p:cNvSpPr>
            <a:spLocks noGrp="1"/>
          </p:cNvSpPr>
          <p:nvPr>
            <p:ph type="ctrTitle" hasCustomPrompt="1"/>
          </p:nvPr>
        </p:nvSpPr>
        <p:spPr>
          <a:xfrm>
            <a:off x="7951577" y="778622"/>
            <a:ext cx="3454913" cy="2387600"/>
          </a:xfrm>
        </p:spPr>
        <p:txBody>
          <a:bodyPr anchor="t">
            <a:noAutofit/>
          </a:bodyPr>
          <a:lstStyle>
            <a:lvl1pPr algn="l">
              <a:defRPr sz="4000">
                <a:solidFill>
                  <a:schemeClr val="accent1"/>
                </a:solidFill>
              </a:defRPr>
            </a:lvl1pPr>
          </a:lstStyle>
          <a:p>
            <a:r>
              <a:rPr lang="en-GB" dirty="0"/>
              <a:t>Full screen divider slide title here</a:t>
            </a:r>
            <a:endParaRPr lang="en-US" dirty="0"/>
          </a:p>
        </p:txBody>
      </p:sp>
      <p:sp>
        <p:nvSpPr>
          <p:cNvPr id="15" name="Slide Number Placeholder 10">
            <a:extLst>
              <a:ext uri="{FF2B5EF4-FFF2-40B4-BE49-F238E27FC236}">
                <a16:creationId xmlns:a16="http://schemas.microsoft.com/office/drawing/2014/main" id="{68108EB0-E182-534D-A374-C3CFF4884F72}"/>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3018651007"/>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BFE3C-3BA6-594C-9DF2-BC7A3E13197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Graphic 2">
            <a:extLst>
              <a:ext uri="{FF2B5EF4-FFF2-40B4-BE49-F238E27FC236}">
                <a16:creationId xmlns:a16="http://schemas.microsoft.com/office/drawing/2014/main" id="{E5504561-4B07-5D48-8514-24D543C63CCB}"/>
              </a:ext>
            </a:extLst>
          </p:cNvPr>
          <p:cNvSpPr/>
          <p:nvPr userDrawn="1"/>
        </p:nvSpPr>
        <p:spPr>
          <a:xfrm>
            <a:off x="371475" y="368300"/>
            <a:ext cx="4256088" cy="4255533"/>
          </a:xfrm>
          <a:custGeom>
            <a:avLst/>
            <a:gdLst>
              <a:gd name="connsiteX0" fmla="*/ 0 w 1449976"/>
              <a:gd name="connsiteY0" fmla="*/ 1317309 h 1449787"/>
              <a:gd name="connsiteX1" fmla="*/ 0 w 1449976"/>
              <a:gd name="connsiteY1" fmla="*/ 132478 h 1449787"/>
              <a:gd name="connsiteX2" fmla="*/ 132478 w 1449976"/>
              <a:gd name="connsiteY2" fmla="*/ 0 h 1449787"/>
              <a:gd name="connsiteX3" fmla="*/ 1317498 w 1449976"/>
              <a:gd name="connsiteY3" fmla="*/ 0 h 1449787"/>
              <a:gd name="connsiteX4" fmla="*/ 1449977 w 1449976"/>
              <a:gd name="connsiteY4" fmla="*/ 132478 h 1449787"/>
              <a:gd name="connsiteX5" fmla="*/ 1449977 w 1449976"/>
              <a:gd name="connsiteY5" fmla="*/ 1317309 h 1449787"/>
              <a:gd name="connsiteX6" fmla="*/ 1317498 w 1449976"/>
              <a:gd name="connsiteY6" fmla="*/ 1449787 h 1449787"/>
              <a:gd name="connsiteX7" fmla="*/ 132478 w 1449976"/>
              <a:gd name="connsiteY7" fmla="*/ 1449787 h 1449787"/>
              <a:gd name="connsiteX8" fmla="*/ 0 w 1449976"/>
              <a:gd name="connsiteY8" fmla="*/ 1317309 h 144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9976" h="1449787">
                <a:moveTo>
                  <a:pt x="0" y="1317309"/>
                </a:moveTo>
                <a:lnTo>
                  <a:pt x="0" y="132478"/>
                </a:lnTo>
                <a:cubicBezTo>
                  <a:pt x="0" y="49585"/>
                  <a:pt x="49774" y="0"/>
                  <a:pt x="132478" y="0"/>
                </a:cubicBezTo>
                <a:lnTo>
                  <a:pt x="1317498" y="0"/>
                </a:lnTo>
                <a:cubicBezTo>
                  <a:pt x="1400297" y="0"/>
                  <a:pt x="1449977" y="49679"/>
                  <a:pt x="1449977" y="132478"/>
                </a:cubicBezTo>
                <a:lnTo>
                  <a:pt x="1449977" y="1317309"/>
                </a:lnTo>
                <a:cubicBezTo>
                  <a:pt x="1449977" y="1400202"/>
                  <a:pt x="1400202" y="1449787"/>
                  <a:pt x="1317498" y="1449787"/>
                </a:cubicBezTo>
                <a:lnTo>
                  <a:pt x="132478" y="1449787"/>
                </a:lnTo>
                <a:cubicBezTo>
                  <a:pt x="49679" y="1449787"/>
                  <a:pt x="0" y="1400108"/>
                  <a:pt x="0" y="1317309"/>
                </a:cubicBezTo>
              </a:path>
            </a:pathLst>
          </a:custGeom>
          <a:solidFill>
            <a:schemeClr val="bg1"/>
          </a:solidFill>
          <a:ln w="9463" cap="flat">
            <a:noFill/>
            <a:prstDash val="solid"/>
            <a:miter/>
          </a:ln>
        </p:spPr>
        <p:txBody>
          <a:bodyPr rtlCol="0" anchor="ctr"/>
          <a:lstStyle/>
          <a:p>
            <a:endParaRPr lang="en-US" dirty="0"/>
          </a:p>
        </p:txBody>
      </p:sp>
      <p:sp>
        <p:nvSpPr>
          <p:cNvPr id="7" name="Title 1">
            <a:extLst>
              <a:ext uri="{FF2B5EF4-FFF2-40B4-BE49-F238E27FC236}">
                <a16:creationId xmlns:a16="http://schemas.microsoft.com/office/drawing/2014/main" id="{A5562674-39F5-9848-93FD-C54021CF6D9A}"/>
              </a:ext>
            </a:extLst>
          </p:cNvPr>
          <p:cNvSpPr>
            <a:spLocks noGrp="1"/>
          </p:cNvSpPr>
          <p:nvPr>
            <p:ph type="ctrTitle" hasCustomPrompt="1"/>
          </p:nvPr>
        </p:nvSpPr>
        <p:spPr>
          <a:xfrm>
            <a:off x="758615" y="778622"/>
            <a:ext cx="3454913" cy="2387600"/>
          </a:xfrm>
        </p:spPr>
        <p:txBody>
          <a:bodyPr anchor="t">
            <a:noAutofit/>
          </a:bodyPr>
          <a:lstStyle>
            <a:lvl1pPr algn="l">
              <a:defRPr sz="4000">
                <a:solidFill>
                  <a:schemeClr val="tx2"/>
                </a:solidFill>
              </a:defRPr>
            </a:lvl1pPr>
          </a:lstStyle>
          <a:p>
            <a:r>
              <a:rPr lang="en-GB" dirty="0"/>
              <a:t>Full screen divider slide title here</a:t>
            </a:r>
            <a:endParaRPr lang="en-US" dirty="0"/>
          </a:p>
        </p:txBody>
      </p:sp>
      <p:sp>
        <p:nvSpPr>
          <p:cNvPr id="8" name="Slide Number Placeholder 10">
            <a:extLst>
              <a:ext uri="{FF2B5EF4-FFF2-40B4-BE49-F238E27FC236}">
                <a16:creationId xmlns:a16="http://schemas.microsoft.com/office/drawing/2014/main" id="{802C1740-45C2-9842-A458-275468AF3498}"/>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3641809204"/>
      </p:ext>
    </p:extLst>
  </p:cSld>
  <p:clrMapOvr>
    <a:masterClrMapping/>
  </p:clrMapOvr>
  <p:extLst>
    <p:ext uri="{DCECCB84-F9BA-43D5-87BE-67443E8EF086}">
      <p15:sldGuideLst xmlns:p15="http://schemas.microsoft.com/office/powerpoint/2012/main">
        <p15:guide id="1" pos="474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4">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45E2FA5-F759-C241-8E4A-CE782D6CCEAC}"/>
              </a:ext>
            </a:extLst>
          </p:cNvPr>
          <p:cNvSpPr>
            <a:spLocks noGrp="1"/>
          </p:cNvSpPr>
          <p:nvPr>
            <p:ph type="pic" sz="quarter" idx="24"/>
          </p:nvPr>
        </p:nvSpPr>
        <p:spPr>
          <a:xfrm>
            <a:off x="0" y="0"/>
            <a:ext cx="12192000" cy="6858000"/>
          </a:xfrm>
          <a:custGeom>
            <a:avLst/>
            <a:gdLst>
              <a:gd name="connsiteX0" fmla="*/ 760336 w 12192000"/>
              <a:gd name="connsiteY0" fmla="*/ 368300 h 6858000"/>
              <a:gd name="connsiteX1" fmla="*/ 371475 w 12192000"/>
              <a:gd name="connsiteY1" fmla="*/ 757160 h 6858000"/>
              <a:gd name="connsiteX2" fmla="*/ 371475 w 12192000"/>
              <a:gd name="connsiteY2" fmla="*/ 4234973 h 6858000"/>
              <a:gd name="connsiteX3" fmla="*/ 760336 w 12192000"/>
              <a:gd name="connsiteY3" fmla="*/ 4623833 h 6858000"/>
              <a:gd name="connsiteX4" fmla="*/ 4238703 w 12192000"/>
              <a:gd name="connsiteY4" fmla="*/ 4623833 h 6858000"/>
              <a:gd name="connsiteX5" fmla="*/ 4627566 w 12192000"/>
              <a:gd name="connsiteY5" fmla="*/ 4234973 h 6858000"/>
              <a:gd name="connsiteX6" fmla="*/ 4627566 w 12192000"/>
              <a:gd name="connsiteY6" fmla="*/ 757160 h 6858000"/>
              <a:gd name="connsiteX7" fmla="*/ 4238703 w 12192000"/>
              <a:gd name="connsiteY7" fmla="*/ 3683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0336" y="368300"/>
                </a:moveTo>
                <a:cubicBezTo>
                  <a:pt x="517576" y="368300"/>
                  <a:pt x="371475" y="513846"/>
                  <a:pt x="371475" y="757160"/>
                </a:cubicBezTo>
                <a:lnTo>
                  <a:pt x="371475" y="4234973"/>
                </a:lnTo>
                <a:cubicBezTo>
                  <a:pt x="371475" y="4478011"/>
                  <a:pt x="517297" y="4623833"/>
                  <a:pt x="760336" y="4623833"/>
                </a:cubicBezTo>
                <a:lnTo>
                  <a:pt x="4238703" y="4623833"/>
                </a:lnTo>
                <a:cubicBezTo>
                  <a:pt x="4481462" y="4623833"/>
                  <a:pt x="4627566" y="4478287"/>
                  <a:pt x="4627566" y="4234973"/>
                </a:cubicBezTo>
                <a:lnTo>
                  <a:pt x="4627566" y="757160"/>
                </a:lnTo>
                <a:cubicBezTo>
                  <a:pt x="4627566" y="514122"/>
                  <a:pt x="4481741" y="368300"/>
                  <a:pt x="4238703" y="368300"/>
                </a:cubicBezTo>
                <a:close/>
                <a:moveTo>
                  <a:pt x="0" y="0"/>
                </a:moveTo>
                <a:lnTo>
                  <a:pt x="12192000" y="0"/>
                </a:lnTo>
                <a:lnTo>
                  <a:pt x="12192000" y="6858000"/>
                </a:lnTo>
                <a:lnTo>
                  <a:pt x="0" y="6858000"/>
                </a:lnTo>
                <a:close/>
              </a:path>
            </a:pathLst>
          </a:custGeom>
          <a:solidFill>
            <a:schemeClr val="bg1">
              <a:lumMod val="85000"/>
            </a:schemeClr>
          </a:solidFill>
        </p:spPr>
        <p:txBody>
          <a:bodyPr wrap="square" anchor="t">
            <a:noAutofit/>
          </a:bodyPr>
          <a:lstStyle>
            <a:lvl1pPr marL="0" indent="0" algn="ctr">
              <a:buFontTx/>
              <a:buNone/>
              <a:defRPr sz="1050" b="1" i="0" baseline="0">
                <a:solidFill>
                  <a:srgbClr val="2D1A46"/>
                </a:solidFill>
                <a:latin typeface="Arial" panose="020B0604020202020204" pitchFamily="34" charset="0"/>
                <a:cs typeface="Arial" panose="020B0604020202020204" pitchFamily="34" charset="0"/>
              </a:defRPr>
            </a:lvl1pPr>
          </a:lstStyle>
          <a:p>
            <a:endParaRPr lang="en-US" dirty="0"/>
          </a:p>
          <a:p>
            <a:r>
              <a:rPr lang="en-US" dirty="0"/>
              <a:t>Click icon to insert image</a:t>
            </a:r>
          </a:p>
        </p:txBody>
      </p:sp>
      <p:sp>
        <p:nvSpPr>
          <p:cNvPr id="14" name="Title 1">
            <a:extLst>
              <a:ext uri="{FF2B5EF4-FFF2-40B4-BE49-F238E27FC236}">
                <a16:creationId xmlns:a16="http://schemas.microsoft.com/office/drawing/2014/main" id="{6079532B-A297-B84E-8CF1-12062C32AAE0}"/>
              </a:ext>
            </a:extLst>
          </p:cNvPr>
          <p:cNvSpPr>
            <a:spLocks noGrp="1"/>
          </p:cNvSpPr>
          <p:nvPr>
            <p:ph type="ctrTitle" hasCustomPrompt="1"/>
          </p:nvPr>
        </p:nvSpPr>
        <p:spPr>
          <a:xfrm>
            <a:off x="758615" y="778622"/>
            <a:ext cx="3454913" cy="2387600"/>
          </a:xfrm>
        </p:spPr>
        <p:txBody>
          <a:bodyPr anchor="t">
            <a:noAutofit/>
          </a:bodyPr>
          <a:lstStyle>
            <a:lvl1pPr algn="l">
              <a:defRPr sz="4000">
                <a:solidFill>
                  <a:schemeClr val="bg1"/>
                </a:solidFill>
              </a:defRPr>
            </a:lvl1pPr>
          </a:lstStyle>
          <a:p>
            <a:r>
              <a:rPr lang="en-GB" dirty="0"/>
              <a:t>Full screen divider slide title here</a:t>
            </a:r>
            <a:endParaRPr lang="en-US" dirty="0"/>
          </a:p>
        </p:txBody>
      </p:sp>
      <p:sp>
        <p:nvSpPr>
          <p:cNvPr id="5" name="Slide Number Placeholder 10">
            <a:extLst>
              <a:ext uri="{FF2B5EF4-FFF2-40B4-BE49-F238E27FC236}">
                <a16:creationId xmlns:a16="http://schemas.microsoft.com/office/drawing/2014/main" id="{DF1F8984-7018-5847-BBB6-A8CBB57CCF9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2395344892"/>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5">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45E2FA5-F759-C241-8E4A-CE782D6CCEAC}"/>
              </a:ext>
            </a:extLst>
          </p:cNvPr>
          <p:cNvSpPr>
            <a:spLocks noGrp="1"/>
          </p:cNvSpPr>
          <p:nvPr>
            <p:ph type="pic" sz="quarter" idx="24"/>
          </p:nvPr>
        </p:nvSpPr>
        <p:spPr>
          <a:xfrm>
            <a:off x="0" y="0"/>
            <a:ext cx="12192000" cy="6858000"/>
          </a:xfrm>
          <a:custGeom>
            <a:avLst/>
            <a:gdLst>
              <a:gd name="connsiteX0" fmla="*/ 760336 w 12192000"/>
              <a:gd name="connsiteY0" fmla="*/ 368300 h 6858000"/>
              <a:gd name="connsiteX1" fmla="*/ 371475 w 12192000"/>
              <a:gd name="connsiteY1" fmla="*/ 757160 h 6858000"/>
              <a:gd name="connsiteX2" fmla="*/ 371475 w 12192000"/>
              <a:gd name="connsiteY2" fmla="*/ 4234973 h 6858000"/>
              <a:gd name="connsiteX3" fmla="*/ 760336 w 12192000"/>
              <a:gd name="connsiteY3" fmla="*/ 4623833 h 6858000"/>
              <a:gd name="connsiteX4" fmla="*/ 4238703 w 12192000"/>
              <a:gd name="connsiteY4" fmla="*/ 4623833 h 6858000"/>
              <a:gd name="connsiteX5" fmla="*/ 4627566 w 12192000"/>
              <a:gd name="connsiteY5" fmla="*/ 4234973 h 6858000"/>
              <a:gd name="connsiteX6" fmla="*/ 4627566 w 12192000"/>
              <a:gd name="connsiteY6" fmla="*/ 757160 h 6858000"/>
              <a:gd name="connsiteX7" fmla="*/ 4238703 w 12192000"/>
              <a:gd name="connsiteY7" fmla="*/ 3683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60336" y="368300"/>
                </a:moveTo>
                <a:cubicBezTo>
                  <a:pt x="517576" y="368300"/>
                  <a:pt x="371475" y="513846"/>
                  <a:pt x="371475" y="757160"/>
                </a:cubicBezTo>
                <a:lnTo>
                  <a:pt x="371475" y="4234973"/>
                </a:lnTo>
                <a:cubicBezTo>
                  <a:pt x="371475" y="4478011"/>
                  <a:pt x="517297" y="4623833"/>
                  <a:pt x="760336" y="4623833"/>
                </a:cubicBezTo>
                <a:lnTo>
                  <a:pt x="4238703" y="4623833"/>
                </a:lnTo>
                <a:cubicBezTo>
                  <a:pt x="4481462" y="4623833"/>
                  <a:pt x="4627566" y="4478287"/>
                  <a:pt x="4627566" y="4234973"/>
                </a:cubicBezTo>
                <a:lnTo>
                  <a:pt x="4627566" y="757160"/>
                </a:lnTo>
                <a:cubicBezTo>
                  <a:pt x="4627566" y="514122"/>
                  <a:pt x="4481741" y="368300"/>
                  <a:pt x="4238703" y="368300"/>
                </a:cubicBezTo>
                <a:close/>
                <a:moveTo>
                  <a:pt x="0" y="0"/>
                </a:moveTo>
                <a:lnTo>
                  <a:pt x="12192000" y="0"/>
                </a:lnTo>
                <a:lnTo>
                  <a:pt x="12192000" y="6858000"/>
                </a:lnTo>
                <a:lnTo>
                  <a:pt x="0" y="6858000"/>
                </a:lnTo>
                <a:close/>
              </a:path>
            </a:pathLst>
          </a:custGeom>
          <a:solidFill>
            <a:schemeClr val="bg1">
              <a:lumMod val="85000"/>
            </a:schemeClr>
          </a:solidFill>
        </p:spPr>
        <p:txBody>
          <a:bodyPr wrap="square" anchor="t">
            <a:noAutofit/>
          </a:bodyPr>
          <a:lstStyle>
            <a:lvl1pPr marL="0" indent="0" algn="ctr">
              <a:buFontTx/>
              <a:buNone/>
              <a:defRPr sz="1050" b="1" i="0" baseline="0">
                <a:solidFill>
                  <a:srgbClr val="2D1A46"/>
                </a:solidFill>
                <a:latin typeface="Arial" panose="020B0604020202020204" pitchFamily="34" charset="0"/>
                <a:cs typeface="Arial" panose="020B0604020202020204" pitchFamily="34" charset="0"/>
              </a:defRPr>
            </a:lvl1pPr>
          </a:lstStyle>
          <a:p>
            <a:endParaRPr lang="en-US" dirty="0"/>
          </a:p>
          <a:p>
            <a:r>
              <a:rPr lang="en-US" dirty="0"/>
              <a:t>Click icon to insert image</a:t>
            </a:r>
          </a:p>
        </p:txBody>
      </p:sp>
      <p:sp>
        <p:nvSpPr>
          <p:cNvPr id="14" name="Title 1">
            <a:extLst>
              <a:ext uri="{FF2B5EF4-FFF2-40B4-BE49-F238E27FC236}">
                <a16:creationId xmlns:a16="http://schemas.microsoft.com/office/drawing/2014/main" id="{6079532B-A297-B84E-8CF1-12062C32AAE0}"/>
              </a:ext>
            </a:extLst>
          </p:cNvPr>
          <p:cNvSpPr>
            <a:spLocks noGrp="1"/>
          </p:cNvSpPr>
          <p:nvPr>
            <p:ph type="ctrTitle" hasCustomPrompt="1"/>
          </p:nvPr>
        </p:nvSpPr>
        <p:spPr>
          <a:xfrm>
            <a:off x="758615" y="778622"/>
            <a:ext cx="3454913" cy="2387600"/>
          </a:xfrm>
        </p:spPr>
        <p:txBody>
          <a:bodyPr anchor="t">
            <a:noAutofit/>
          </a:bodyPr>
          <a:lstStyle>
            <a:lvl1pPr algn="l">
              <a:defRPr sz="4000">
                <a:solidFill>
                  <a:schemeClr val="tx2"/>
                </a:solidFill>
              </a:defRPr>
            </a:lvl1pPr>
          </a:lstStyle>
          <a:p>
            <a:r>
              <a:rPr lang="en-GB" dirty="0"/>
              <a:t>Full screen divider slide title here</a:t>
            </a:r>
            <a:endParaRPr lang="en-US" dirty="0"/>
          </a:p>
        </p:txBody>
      </p:sp>
      <p:sp>
        <p:nvSpPr>
          <p:cNvPr id="5" name="Slide Number Placeholder 10">
            <a:extLst>
              <a:ext uri="{FF2B5EF4-FFF2-40B4-BE49-F238E27FC236}">
                <a16:creationId xmlns:a16="http://schemas.microsoft.com/office/drawing/2014/main" id="{DF1F8984-7018-5847-BBB6-A8CBB57CCF9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1866147972"/>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arge statem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1D84F1-9048-C642-B7D2-AB733A6A93B8}"/>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2" name="Title 1">
            <a:extLst>
              <a:ext uri="{FF2B5EF4-FFF2-40B4-BE49-F238E27FC236}">
                <a16:creationId xmlns:a16="http://schemas.microsoft.com/office/drawing/2014/main" id="{B0F5CB5C-5A43-7A4B-8E7D-77614D51C393}"/>
              </a:ext>
            </a:extLst>
          </p:cNvPr>
          <p:cNvSpPr>
            <a:spLocks noGrp="1"/>
          </p:cNvSpPr>
          <p:nvPr>
            <p:ph type="title" hasCustomPrompt="1"/>
          </p:nvPr>
        </p:nvSpPr>
        <p:spPr>
          <a:xfrm>
            <a:off x="371475" y="368301"/>
            <a:ext cx="8730297" cy="3060699"/>
          </a:xfrm>
        </p:spPr>
        <p:txBody>
          <a:bodyPr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5400">
                <a:solidFill>
                  <a:schemeClr val="bg1"/>
                </a:solidFill>
              </a:defRPr>
            </a:lvl1pPr>
          </a:lstStyle>
          <a:p>
            <a:r>
              <a:rPr lang="en-GB" dirty="0"/>
              <a:t>“Large statement goes here </a:t>
            </a:r>
            <a:r>
              <a:rPr lang="en-GB" dirty="0" err="1"/>
              <a:t>dolor</a:t>
            </a:r>
            <a:r>
              <a:rPr lang="en-GB" dirty="0"/>
              <a:t> </a:t>
            </a:r>
            <a:r>
              <a:rPr lang="en-GB" dirty="0" err="1"/>
              <a:t>uttel</a:t>
            </a:r>
            <a:r>
              <a:rPr lang="en-GB" dirty="0"/>
              <a:t> </a:t>
            </a:r>
            <a:r>
              <a:rPr lang="en-GB" dirty="0" err="1"/>
              <a:t>ett</a:t>
            </a:r>
            <a:r>
              <a:rPr lang="en-GB" dirty="0"/>
              <a:t>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uat</a:t>
            </a:r>
            <a:r>
              <a:rPr lang="en-GB" dirty="0"/>
              <a:t>”</a:t>
            </a:r>
            <a:endParaRPr lang="en-US" dirty="0"/>
          </a:p>
        </p:txBody>
      </p:sp>
      <p:sp>
        <p:nvSpPr>
          <p:cNvPr id="14" name="Text Placeholder 4">
            <a:extLst>
              <a:ext uri="{FF2B5EF4-FFF2-40B4-BE49-F238E27FC236}">
                <a16:creationId xmlns:a16="http://schemas.microsoft.com/office/drawing/2014/main" id="{87D39E06-C6AE-6140-B2D5-28CC35AC501B}"/>
              </a:ext>
            </a:extLst>
          </p:cNvPr>
          <p:cNvSpPr>
            <a:spLocks noGrp="1"/>
          </p:cNvSpPr>
          <p:nvPr>
            <p:ph type="body" sz="quarter" idx="10" hasCustomPrompt="1"/>
          </p:nvPr>
        </p:nvSpPr>
        <p:spPr>
          <a:xfrm>
            <a:off x="371475" y="3743390"/>
            <a:ext cx="8730297" cy="462851"/>
          </a:xfrm>
        </p:spPr>
        <p:txBody>
          <a:bodyPr>
            <a:noAutofit/>
          </a:bodyPr>
          <a:lstStyle>
            <a:lvl1pPr marL="0" indent="0">
              <a:buFontTx/>
              <a:buNone/>
              <a:defRPr sz="2400">
                <a:solidFill>
                  <a:schemeClr val="accent4"/>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Edward Sample, </a:t>
            </a:r>
            <a:r>
              <a:rPr lang="en-GB" dirty="0" err="1"/>
              <a:t>SampleCo</a:t>
            </a:r>
            <a:endParaRPr lang="en-GB" dirty="0"/>
          </a:p>
          <a:p>
            <a:pPr lvl="0"/>
            <a:endParaRPr lang="en-GB" dirty="0"/>
          </a:p>
        </p:txBody>
      </p:sp>
      <p:sp>
        <p:nvSpPr>
          <p:cNvPr id="12" name="Text Placeholder 4">
            <a:extLst>
              <a:ext uri="{FF2B5EF4-FFF2-40B4-BE49-F238E27FC236}">
                <a16:creationId xmlns:a16="http://schemas.microsoft.com/office/drawing/2014/main" id="{3CB18722-D98D-884A-A553-A67C9BD091FE}"/>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3" name="Graphic 12">
            <a:extLst>
              <a:ext uri="{FF2B5EF4-FFF2-40B4-BE49-F238E27FC236}">
                <a16:creationId xmlns:a16="http://schemas.microsoft.com/office/drawing/2014/main" id="{A8FA2486-90F9-F245-9BC8-9B760DE831B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8" name="Slide Number Placeholder 10">
            <a:extLst>
              <a:ext uri="{FF2B5EF4-FFF2-40B4-BE49-F238E27FC236}">
                <a16:creationId xmlns:a16="http://schemas.microsoft.com/office/drawing/2014/main" id="{ADE530E3-E10C-674E-891F-DFFA4B8FD7D6}"/>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8001822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arge statement 2">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D9669D3-36A4-7343-9FEF-173E57216DB1}"/>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6" name="Title 1">
            <a:extLst>
              <a:ext uri="{FF2B5EF4-FFF2-40B4-BE49-F238E27FC236}">
                <a16:creationId xmlns:a16="http://schemas.microsoft.com/office/drawing/2014/main" id="{DF2EBF29-46A0-9940-93A0-6B6EA5067CDC}"/>
              </a:ext>
            </a:extLst>
          </p:cNvPr>
          <p:cNvSpPr>
            <a:spLocks noGrp="1"/>
          </p:cNvSpPr>
          <p:nvPr>
            <p:ph type="title" hasCustomPrompt="1"/>
          </p:nvPr>
        </p:nvSpPr>
        <p:spPr>
          <a:xfrm>
            <a:off x="371475" y="368301"/>
            <a:ext cx="8730297" cy="3060699"/>
          </a:xfrm>
        </p:spPr>
        <p:txBody>
          <a:bodyPr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5400">
                <a:solidFill>
                  <a:schemeClr val="tx2"/>
                </a:solidFill>
              </a:defRPr>
            </a:lvl1pPr>
          </a:lstStyle>
          <a:p>
            <a:r>
              <a:rPr lang="en-GB" dirty="0"/>
              <a:t>“Large statement goes here </a:t>
            </a:r>
            <a:r>
              <a:rPr lang="en-GB" dirty="0" err="1"/>
              <a:t>dolor</a:t>
            </a:r>
            <a:r>
              <a:rPr lang="en-GB" dirty="0"/>
              <a:t> </a:t>
            </a:r>
            <a:r>
              <a:rPr lang="en-GB" dirty="0" err="1"/>
              <a:t>uttel</a:t>
            </a:r>
            <a:r>
              <a:rPr lang="en-GB" dirty="0"/>
              <a:t> </a:t>
            </a:r>
            <a:r>
              <a:rPr lang="en-GB" dirty="0" err="1"/>
              <a:t>ett</a:t>
            </a:r>
            <a:r>
              <a:rPr lang="en-GB" dirty="0"/>
              <a:t>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uat</a:t>
            </a:r>
            <a:r>
              <a:rPr lang="en-GB" dirty="0"/>
              <a:t>”</a:t>
            </a:r>
            <a:endParaRPr lang="en-US" dirty="0"/>
          </a:p>
        </p:txBody>
      </p:sp>
      <p:sp>
        <p:nvSpPr>
          <p:cNvPr id="9" name="Text Placeholder 4">
            <a:extLst>
              <a:ext uri="{FF2B5EF4-FFF2-40B4-BE49-F238E27FC236}">
                <a16:creationId xmlns:a16="http://schemas.microsoft.com/office/drawing/2014/main" id="{65B4A3C6-3B50-F64A-9CF6-D605E913B549}"/>
              </a:ext>
            </a:extLst>
          </p:cNvPr>
          <p:cNvSpPr>
            <a:spLocks noGrp="1"/>
          </p:cNvSpPr>
          <p:nvPr>
            <p:ph type="body" sz="quarter" idx="10" hasCustomPrompt="1"/>
          </p:nvPr>
        </p:nvSpPr>
        <p:spPr>
          <a:xfrm>
            <a:off x="371475" y="3743390"/>
            <a:ext cx="8730297" cy="462851"/>
          </a:xfrm>
        </p:spPr>
        <p:txBody>
          <a:bodyPr>
            <a:noAutofit/>
          </a:bodyPr>
          <a:lstStyle>
            <a:lvl1pPr marL="0" indent="0">
              <a:buFontTx/>
              <a:buNone/>
              <a:defRPr sz="2400">
                <a:solidFill>
                  <a:schemeClr val="tx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Edward Sample, </a:t>
            </a:r>
            <a:r>
              <a:rPr lang="en-GB" dirty="0" err="1"/>
              <a:t>SampleCo</a:t>
            </a:r>
            <a:endParaRPr lang="en-GB" dirty="0"/>
          </a:p>
          <a:p>
            <a:pPr lvl="0"/>
            <a:endParaRPr lang="en-GB" dirty="0"/>
          </a:p>
        </p:txBody>
      </p:sp>
      <p:sp>
        <p:nvSpPr>
          <p:cNvPr id="10" name="Slide Number Placeholder 10">
            <a:extLst>
              <a:ext uri="{FF2B5EF4-FFF2-40B4-BE49-F238E27FC236}">
                <a16:creationId xmlns:a16="http://schemas.microsoft.com/office/drawing/2014/main" id="{5FFC2F9E-C0D0-B54B-BC4B-151B983EFAF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343756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7">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89730168-E1F3-1749-B5ED-F454CD534EDA}"/>
              </a:ext>
            </a:extLst>
          </p:cNvPr>
          <p:cNvSpPr>
            <a:spLocks noGrp="1"/>
          </p:cNvSpPr>
          <p:nvPr>
            <p:ph type="pic" sz="quarter" idx="10" hasCustomPrompt="1"/>
          </p:nvPr>
        </p:nvSpPr>
        <p:spPr>
          <a:xfrm>
            <a:off x="-759" y="0"/>
            <a:ext cx="11821284" cy="554604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txBody>
          <a:bodyPr wrap="square" tIns="396000">
            <a:noAutofit/>
          </a:bodyPr>
          <a:lstStyle>
            <a:lvl1pPr marL="0" indent="0" algn="ctr">
              <a:buFontTx/>
              <a:buNone/>
              <a:defRPr sz="2000" b="1">
                <a:solidFill>
                  <a:schemeClr val="bg1"/>
                </a:solidFill>
              </a:defRPr>
            </a:lvl1pPr>
          </a:lstStyle>
          <a:p>
            <a:r>
              <a:rPr lang="en-US" dirty="0"/>
              <a:t>Click icon to insert image</a:t>
            </a:r>
          </a:p>
        </p:txBody>
      </p:sp>
      <p:sp>
        <p:nvSpPr>
          <p:cNvPr id="5" name="Subtitle 2">
            <a:extLst>
              <a:ext uri="{FF2B5EF4-FFF2-40B4-BE49-F238E27FC236}">
                <a16:creationId xmlns:a16="http://schemas.microsoft.com/office/drawing/2014/main" id="{3F85A287-F74F-7747-B16A-938E742C493D}"/>
              </a:ext>
            </a:extLst>
          </p:cNvPr>
          <p:cNvSpPr>
            <a:spLocks noGrp="1"/>
          </p:cNvSpPr>
          <p:nvPr>
            <p:ph type="subTitle" idx="1" hasCustomPrompt="1"/>
          </p:nvPr>
        </p:nvSpPr>
        <p:spPr>
          <a:xfrm>
            <a:off x="370714" y="175291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6" name="Title 1">
            <a:extLst>
              <a:ext uri="{FF2B5EF4-FFF2-40B4-BE49-F238E27FC236}">
                <a16:creationId xmlns:a16="http://schemas.microsoft.com/office/drawing/2014/main" id="{6E7F7EF3-C858-714E-A58A-26CB3B6E82F9}"/>
              </a:ext>
            </a:extLst>
          </p:cNvPr>
          <p:cNvSpPr>
            <a:spLocks noGrp="1"/>
          </p:cNvSpPr>
          <p:nvPr>
            <p:ph type="ctrTitle" hasCustomPrompt="1"/>
          </p:nvPr>
        </p:nvSpPr>
        <p:spPr>
          <a:xfrm>
            <a:off x="370714" y="451803"/>
            <a:ext cx="4942517" cy="1204277"/>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8" name="Rectangle 7">
            <a:extLst>
              <a:ext uri="{FF2B5EF4-FFF2-40B4-BE49-F238E27FC236}">
                <a16:creationId xmlns:a16="http://schemas.microsoft.com/office/drawing/2014/main" id="{D1332993-82E3-8547-B073-709C8EDD6474}"/>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C723CA4-5B22-A643-A675-A406B33440DB}"/>
              </a:ext>
            </a:extLst>
          </p:cNvPr>
          <p:cNvSpPr txBox="1"/>
          <p:nvPr userDrawn="1"/>
        </p:nvSpPr>
        <p:spPr>
          <a:xfrm>
            <a:off x="-2308485" y="981075"/>
            <a:ext cx="1738859" cy="280076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When inserting custom photography we suggest using the white core shape frame when the image is dark in tone, and the Truist purple frame when the image is light in overall tone. (Click ‘Layout’ to select preferred frame)</a:t>
            </a:r>
            <a:endParaRPr lang="en-US" sz="12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847277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CF2FE6D-CEA2-3A41-AE98-F377514AEBD1}"/>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a:solidFill>
                  <a:schemeClr val="accent1"/>
                </a:solidFill>
              </a:defRPr>
            </a:lvl1pPr>
          </a:lstStyle>
          <a:p>
            <a:r>
              <a:rPr lang="en-GB" dirty="0"/>
              <a:t>Agenda</a:t>
            </a:r>
            <a:endParaRPr lang="en-US" dirty="0"/>
          </a:p>
        </p:txBody>
      </p:sp>
      <p:sp>
        <p:nvSpPr>
          <p:cNvPr id="12" name="Text Placeholder 5">
            <a:extLst>
              <a:ext uri="{FF2B5EF4-FFF2-40B4-BE49-F238E27FC236}">
                <a16:creationId xmlns:a16="http://schemas.microsoft.com/office/drawing/2014/main" id="{C66EB012-D20A-BB47-A49A-FC6F10E33C8C}"/>
              </a:ext>
            </a:extLst>
          </p:cNvPr>
          <p:cNvSpPr>
            <a:spLocks noGrp="1"/>
          </p:cNvSpPr>
          <p:nvPr>
            <p:ph type="body" sz="quarter" idx="26" hasCustomPrompt="1"/>
          </p:nvPr>
        </p:nvSpPr>
        <p:spPr>
          <a:xfrm>
            <a:off x="371475" y="1358121"/>
            <a:ext cx="10943146" cy="4469629"/>
          </a:xfrm>
        </p:spPr>
        <p:txBody>
          <a:bodyPr>
            <a:noAutofit/>
          </a:bodyPr>
          <a:lstStyle>
            <a:lvl1pPr marL="514350" indent="-514350">
              <a:spcBef>
                <a:spcPts val="1000"/>
              </a:spcBef>
              <a:buClr>
                <a:schemeClr val="accent6"/>
              </a:buClr>
              <a:buFont typeface="+mj-lt"/>
              <a:buAutoNum type="arabicPeriod"/>
              <a:tabLst/>
              <a:defRPr sz="2800" b="0" i="0">
                <a:solidFill>
                  <a:schemeClr val="tx2"/>
                </a:solidFill>
                <a:latin typeface="Arial" panose="020B0604020202020204" pitchFamily="34" charset="0"/>
                <a:cs typeface="Arial"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a:t>
            </a:r>
            <a:r>
              <a:rPr lang="en-GB" dirty="0"/>
              <a:t> </a:t>
            </a:r>
          </a:p>
          <a:p>
            <a:pPr lvl="0"/>
            <a:r>
              <a:rPr lang="en-GB" dirty="0"/>
              <a:t>Duis </a:t>
            </a:r>
            <a:r>
              <a:rPr lang="en-GB" dirty="0" err="1"/>
              <a:t>aute</a:t>
            </a:r>
            <a:r>
              <a:rPr lang="en-GB" dirty="0"/>
              <a:t> </a:t>
            </a:r>
            <a:r>
              <a:rPr lang="en-GB" dirty="0" err="1"/>
              <a:t>irure</a:t>
            </a:r>
            <a:r>
              <a:rPr lang="en-GB" dirty="0"/>
              <a:t> </a:t>
            </a:r>
            <a:r>
              <a:rPr lang="en-GB" dirty="0" err="1"/>
              <a:t>dolor</a:t>
            </a:r>
            <a:r>
              <a:rPr lang="en-GB" dirty="0"/>
              <a:t> in Lorem ipsum </a:t>
            </a:r>
            <a:r>
              <a:rPr lang="en-GB" dirty="0" err="1"/>
              <a:t>dolor</a:t>
            </a:r>
            <a:r>
              <a:rPr lang="en-GB" dirty="0"/>
              <a:t> sit</a:t>
            </a:r>
          </a:p>
          <a:p>
            <a:pPr lvl="0"/>
            <a:r>
              <a:rPr lang="en-GB" dirty="0"/>
              <a:t>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a:t>
            </a:r>
            <a:r>
              <a:rPr lang="en-GB" dirty="0"/>
              <a:t> </a:t>
            </a:r>
          </a:p>
          <a:p>
            <a:pPr lvl="0"/>
            <a:endParaRPr lang="en-GB" dirty="0"/>
          </a:p>
        </p:txBody>
      </p:sp>
      <p:sp>
        <p:nvSpPr>
          <p:cNvPr id="11" name="Text Placeholder 4">
            <a:extLst>
              <a:ext uri="{FF2B5EF4-FFF2-40B4-BE49-F238E27FC236}">
                <a16:creationId xmlns:a16="http://schemas.microsoft.com/office/drawing/2014/main" id="{E40B6CF8-AE9A-BA44-86B0-87AF9A2207A9}"/>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9" name="Slide Number Placeholder 10">
            <a:extLst>
              <a:ext uri="{FF2B5EF4-FFF2-40B4-BE49-F238E27FC236}">
                <a16:creationId xmlns:a16="http://schemas.microsoft.com/office/drawing/2014/main" id="{FA8BF84A-05B5-CD49-94D2-C64E04BA70D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3310164653"/>
      </p:ext>
    </p:extLst>
  </p:cSld>
  <p:clrMapOvr>
    <a:masterClrMapping/>
  </p:clrMapOvr>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209794-073C-FB42-8B93-16074CA765DF}"/>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 name="Text Placeholder 4">
            <a:extLst>
              <a:ext uri="{FF2B5EF4-FFF2-40B4-BE49-F238E27FC236}">
                <a16:creationId xmlns:a16="http://schemas.microsoft.com/office/drawing/2014/main" id="{9AACCF21-33DF-CA48-B26F-F0681135B648}"/>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4" name="Graphic 13">
            <a:extLst>
              <a:ext uri="{FF2B5EF4-FFF2-40B4-BE49-F238E27FC236}">
                <a16:creationId xmlns:a16="http://schemas.microsoft.com/office/drawing/2014/main" id="{EE224959-216B-8A47-A7F1-A5FFF4621CE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8" name="Text Placeholder 5">
            <a:extLst>
              <a:ext uri="{FF2B5EF4-FFF2-40B4-BE49-F238E27FC236}">
                <a16:creationId xmlns:a16="http://schemas.microsoft.com/office/drawing/2014/main" id="{C371035E-988C-504B-B3C6-7B4D5DFCAA05}"/>
              </a:ext>
            </a:extLst>
          </p:cNvPr>
          <p:cNvSpPr>
            <a:spLocks noGrp="1"/>
          </p:cNvSpPr>
          <p:nvPr>
            <p:ph type="body" sz="quarter" idx="26" hasCustomPrompt="1"/>
          </p:nvPr>
        </p:nvSpPr>
        <p:spPr>
          <a:xfrm>
            <a:off x="371475" y="1358121"/>
            <a:ext cx="10943146" cy="4469629"/>
          </a:xfrm>
        </p:spPr>
        <p:txBody>
          <a:bodyPr anchor="t">
            <a:noAutofit/>
          </a:bodyPr>
          <a:lstStyle>
            <a:lvl1pPr marL="514350" indent="-514350">
              <a:spcBef>
                <a:spcPts val="1000"/>
              </a:spcBef>
              <a:buClr>
                <a:schemeClr val="accent4"/>
              </a:buClr>
              <a:buFont typeface="+mj-lt"/>
              <a:buAutoNum type="arabicPeriod"/>
              <a:tabLst/>
              <a:defRPr sz="2800" b="0" i="0">
                <a:solidFill>
                  <a:schemeClr val="bg1"/>
                </a:solidFill>
                <a:latin typeface="Arial" panose="020B0604020202020204" pitchFamily="34" charset="0"/>
                <a:cs typeface="Arial"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a:t>
            </a:r>
            <a:r>
              <a:rPr lang="en-GB" dirty="0"/>
              <a:t> </a:t>
            </a:r>
          </a:p>
          <a:p>
            <a:pPr lvl="0"/>
            <a:r>
              <a:rPr lang="en-GB" dirty="0"/>
              <a:t>Duis </a:t>
            </a:r>
            <a:r>
              <a:rPr lang="en-GB" dirty="0" err="1"/>
              <a:t>aute</a:t>
            </a:r>
            <a:r>
              <a:rPr lang="en-GB" dirty="0"/>
              <a:t> </a:t>
            </a:r>
            <a:r>
              <a:rPr lang="en-GB" dirty="0" err="1"/>
              <a:t>irure</a:t>
            </a:r>
            <a:r>
              <a:rPr lang="en-GB" dirty="0"/>
              <a:t> </a:t>
            </a:r>
            <a:r>
              <a:rPr lang="en-GB" dirty="0" err="1"/>
              <a:t>dolor</a:t>
            </a:r>
            <a:r>
              <a:rPr lang="en-GB" dirty="0"/>
              <a:t> in Lorem ipsum </a:t>
            </a:r>
            <a:r>
              <a:rPr lang="en-GB" dirty="0" err="1"/>
              <a:t>dolor</a:t>
            </a:r>
            <a:r>
              <a:rPr lang="en-GB" dirty="0"/>
              <a:t> sit</a:t>
            </a:r>
          </a:p>
          <a:p>
            <a:pPr lvl="0"/>
            <a:r>
              <a:rPr lang="en-GB" dirty="0"/>
              <a:t>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p>
          <a:p>
            <a:pPr lvl="0"/>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a:t>
            </a:r>
            <a:r>
              <a:rPr lang="en-GB" dirty="0"/>
              <a:t> </a:t>
            </a:r>
          </a:p>
          <a:p>
            <a:pPr lvl="0"/>
            <a:endParaRPr lang="en-GB" dirty="0"/>
          </a:p>
        </p:txBody>
      </p:sp>
      <p:sp>
        <p:nvSpPr>
          <p:cNvPr id="10" name="Title 1">
            <a:extLst>
              <a:ext uri="{FF2B5EF4-FFF2-40B4-BE49-F238E27FC236}">
                <a16:creationId xmlns:a16="http://schemas.microsoft.com/office/drawing/2014/main" id="{C302C634-FEE5-DA48-B7B2-6D609FD61D19}"/>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a:solidFill>
                  <a:schemeClr val="bg1"/>
                </a:solidFill>
              </a:defRPr>
            </a:lvl1pPr>
          </a:lstStyle>
          <a:p>
            <a:r>
              <a:rPr lang="en-GB" dirty="0"/>
              <a:t>Agenda</a:t>
            </a:r>
            <a:endParaRPr lang="en-US" dirty="0"/>
          </a:p>
        </p:txBody>
      </p:sp>
      <p:sp>
        <p:nvSpPr>
          <p:cNvPr id="15" name="Slide Number Placeholder 10">
            <a:extLst>
              <a:ext uri="{FF2B5EF4-FFF2-40B4-BE49-F238E27FC236}">
                <a16:creationId xmlns:a16="http://schemas.microsoft.com/office/drawing/2014/main" id="{EE19D475-C3F1-9B43-8D16-FC53284C7CDC}"/>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Tree>
    <p:extLst>
      <p:ext uri="{BB962C8B-B14F-4D97-AF65-F5344CB8AC3E}">
        <p14:creationId xmlns:p14="http://schemas.microsoft.com/office/powerpoint/2010/main" val="958714519"/>
      </p:ext>
    </p:extLst>
  </p:cSld>
  <p:clrMapOvr>
    <a:masterClrMapping/>
  </p:clrMapOvr>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Numbered columns 1">
    <p:spTree>
      <p:nvGrpSpPr>
        <p:cNvPr id="1" name=""/>
        <p:cNvGrpSpPr/>
        <p:nvPr/>
      </p:nvGrpSpPr>
      <p:grpSpPr>
        <a:xfrm>
          <a:off x="0" y="0"/>
          <a:ext cx="0" cy="0"/>
          <a:chOff x="0" y="0"/>
          <a:chExt cx="0" cy="0"/>
        </a:xfrm>
      </p:grpSpPr>
      <p:sp>
        <p:nvSpPr>
          <p:cNvPr id="19" name="Text Placeholder 5">
            <a:extLst>
              <a:ext uri="{FF2B5EF4-FFF2-40B4-BE49-F238E27FC236}">
                <a16:creationId xmlns:a16="http://schemas.microsoft.com/office/drawing/2014/main" id="{8F74C86D-3E71-7149-B026-35814BC5AC61}"/>
              </a:ext>
            </a:extLst>
          </p:cNvPr>
          <p:cNvSpPr>
            <a:spLocks noGrp="1"/>
          </p:cNvSpPr>
          <p:nvPr>
            <p:ph type="body" sz="quarter" idx="27" hasCustomPrompt="1"/>
          </p:nvPr>
        </p:nvSpPr>
        <p:spPr>
          <a:xfrm>
            <a:off x="371474" y="1393463"/>
            <a:ext cx="1472809" cy="1094905"/>
          </a:xfrm>
        </p:spPr>
        <p:txBody>
          <a:bodyPr>
            <a:noAutofit/>
          </a:bodyPr>
          <a:lstStyle>
            <a:lvl1pPr marL="0" indent="0">
              <a:spcBef>
                <a:spcPts val="1000"/>
              </a:spcBef>
              <a:buClr>
                <a:schemeClr val="accent5"/>
              </a:buClr>
              <a:buFontTx/>
              <a:buNone/>
              <a:tabLst/>
              <a:defRPr sz="8000" b="0" i="0">
                <a:solidFill>
                  <a:schemeClr val="tx2"/>
                </a:solidFill>
                <a:latin typeface="Arial" panose="020B0604020202020204" pitchFamily="34" charset="0"/>
                <a:cs typeface="Arial" panose="020B0604020202020204" pitchFamily="34" charset="0"/>
              </a:defRPr>
            </a:lvl1pPr>
          </a:lstStyle>
          <a:p>
            <a:pPr lvl="0"/>
            <a:r>
              <a:rPr lang="en-GB" dirty="0"/>
              <a:t>1</a:t>
            </a:r>
          </a:p>
        </p:txBody>
      </p:sp>
      <p:sp>
        <p:nvSpPr>
          <p:cNvPr id="22" name="Text Placeholder 5">
            <a:extLst>
              <a:ext uri="{FF2B5EF4-FFF2-40B4-BE49-F238E27FC236}">
                <a16:creationId xmlns:a16="http://schemas.microsoft.com/office/drawing/2014/main" id="{833CC255-BFFF-AE4D-8DF5-54A1A988B874}"/>
              </a:ext>
            </a:extLst>
          </p:cNvPr>
          <p:cNvSpPr>
            <a:spLocks noGrp="1"/>
          </p:cNvSpPr>
          <p:nvPr>
            <p:ph type="body" sz="quarter" idx="28" hasCustomPrompt="1"/>
          </p:nvPr>
        </p:nvSpPr>
        <p:spPr>
          <a:xfrm>
            <a:off x="4307778" y="1393463"/>
            <a:ext cx="1472809" cy="1094905"/>
          </a:xfrm>
        </p:spPr>
        <p:txBody>
          <a:bodyPr>
            <a:noAutofit/>
          </a:bodyPr>
          <a:lstStyle>
            <a:lvl1pPr marL="0" indent="0">
              <a:spcBef>
                <a:spcPts val="1000"/>
              </a:spcBef>
              <a:buClr>
                <a:schemeClr val="accent5"/>
              </a:buClr>
              <a:buFontTx/>
              <a:buNone/>
              <a:tabLst/>
              <a:defRPr sz="8000" b="0" i="0">
                <a:solidFill>
                  <a:schemeClr val="tx2"/>
                </a:solidFill>
                <a:latin typeface="Arial" panose="020B0604020202020204" pitchFamily="34" charset="0"/>
                <a:cs typeface="Arial" panose="020B0604020202020204" pitchFamily="34" charset="0"/>
              </a:defRPr>
            </a:lvl1pPr>
          </a:lstStyle>
          <a:p>
            <a:pPr lvl="0"/>
            <a:r>
              <a:rPr lang="en-GB" dirty="0"/>
              <a:t>2</a:t>
            </a:r>
          </a:p>
        </p:txBody>
      </p:sp>
      <p:sp>
        <p:nvSpPr>
          <p:cNvPr id="23" name="Text Placeholder 5">
            <a:extLst>
              <a:ext uri="{FF2B5EF4-FFF2-40B4-BE49-F238E27FC236}">
                <a16:creationId xmlns:a16="http://schemas.microsoft.com/office/drawing/2014/main" id="{9ABCE96D-198B-514A-846B-5B4B79DEE709}"/>
              </a:ext>
            </a:extLst>
          </p:cNvPr>
          <p:cNvSpPr>
            <a:spLocks noGrp="1"/>
          </p:cNvSpPr>
          <p:nvPr>
            <p:ph type="body" sz="quarter" idx="29" hasCustomPrompt="1"/>
          </p:nvPr>
        </p:nvSpPr>
        <p:spPr>
          <a:xfrm>
            <a:off x="8244082" y="1393463"/>
            <a:ext cx="1472809" cy="1094905"/>
          </a:xfrm>
        </p:spPr>
        <p:txBody>
          <a:bodyPr>
            <a:noAutofit/>
          </a:bodyPr>
          <a:lstStyle>
            <a:lvl1pPr marL="0" indent="0">
              <a:spcBef>
                <a:spcPts val="1000"/>
              </a:spcBef>
              <a:buClr>
                <a:schemeClr val="accent5"/>
              </a:buClr>
              <a:buFontTx/>
              <a:buNone/>
              <a:tabLst/>
              <a:defRPr sz="8000" b="0" i="0">
                <a:solidFill>
                  <a:schemeClr val="tx2"/>
                </a:solidFill>
                <a:latin typeface="Arial" panose="020B0604020202020204" pitchFamily="34" charset="0"/>
                <a:cs typeface="Arial" panose="020B0604020202020204" pitchFamily="34" charset="0"/>
              </a:defRPr>
            </a:lvl1pPr>
          </a:lstStyle>
          <a:p>
            <a:pPr lvl="0"/>
            <a:r>
              <a:rPr lang="en-GB" dirty="0"/>
              <a:t>3</a:t>
            </a:r>
          </a:p>
        </p:txBody>
      </p:sp>
      <p:sp>
        <p:nvSpPr>
          <p:cNvPr id="13" name="Text Placeholder 4">
            <a:extLst>
              <a:ext uri="{FF2B5EF4-FFF2-40B4-BE49-F238E27FC236}">
                <a16:creationId xmlns:a16="http://schemas.microsoft.com/office/drawing/2014/main" id="{A651BC44-50E2-B940-98D3-13FCC5281C85}"/>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3" name="Text Placeholder 2">
            <a:extLst>
              <a:ext uri="{FF2B5EF4-FFF2-40B4-BE49-F238E27FC236}">
                <a16:creationId xmlns:a16="http://schemas.microsoft.com/office/drawing/2014/main" id="{BA569727-AC9A-2F43-8DF8-B942C1044E63}"/>
              </a:ext>
            </a:extLst>
          </p:cNvPr>
          <p:cNvSpPr>
            <a:spLocks noGrp="1"/>
          </p:cNvSpPr>
          <p:nvPr>
            <p:ph type="body" sz="quarter" idx="36" hasCustomPrompt="1"/>
          </p:nvPr>
        </p:nvSpPr>
        <p:spPr>
          <a:xfrm>
            <a:off x="371474" y="2616954"/>
            <a:ext cx="3089770" cy="3019347"/>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9" name="Text Placeholder 2">
            <a:extLst>
              <a:ext uri="{FF2B5EF4-FFF2-40B4-BE49-F238E27FC236}">
                <a16:creationId xmlns:a16="http://schemas.microsoft.com/office/drawing/2014/main" id="{8F2F5F1B-A8B6-7B4D-89DE-3C49495C7C0C}"/>
              </a:ext>
            </a:extLst>
          </p:cNvPr>
          <p:cNvSpPr>
            <a:spLocks noGrp="1"/>
          </p:cNvSpPr>
          <p:nvPr>
            <p:ph type="body" sz="quarter" idx="39" hasCustomPrompt="1"/>
          </p:nvPr>
        </p:nvSpPr>
        <p:spPr>
          <a:xfrm>
            <a:off x="4294382" y="2616954"/>
            <a:ext cx="3089770" cy="3019347"/>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31" name="Text Placeholder 2">
            <a:extLst>
              <a:ext uri="{FF2B5EF4-FFF2-40B4-BE49-F238E27FC236}">
                <a16:creationId xmlns:a16="http://schemas.microsoft.com/office/drawing/2014/main" id="{97072E5B-384E-B241-86AB-7A10AFA1ADFB}"/>
              </a:ext>
            </a:extLst>
          </p:cNvPr>
          <p:cNvSpPr>
            <a:spLocks noGrp="1"/>
          </p:cNvSpPr>
          <p:nvPr>
            <p:ph type="body" sz="quarter" idx="40" hasCustomPrompt="1"/>
          </p:nvPr>
        </p:nvSpPr>
        <p:spPr>
          <a:xfrm>
            <a:off x="8217289" y="2616954"/>
            <a:ext cx="3089770" cy="3019347"/>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0" name="Slide Number Placeholder 10">
            <a:extLst>
              <a:ext uri="{FF2B5EF4-FFF2-40B4-BE49-F238E27FC236}">
                <a16:creationId xmlns:a16="http://schemas.microsoft.com/office/drawing/2014/main" id="{BD227800-BE2C-E045-B863-7E806DE49CAB}"/>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4" name="Title 1">
            <a:extLst>
              <a:ext uri="{FF2B5EF4-FFF2-40B4-BE49-F238E27FC236}">
                <a16:creationId xmlns:a16="http://schemas.microsoft.com/office/drawing/2014/main" id="{1CF2FE6D-CEA2-3A41-AE98-F377514AEBD1}"/>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baseline="0">
                <a:solidFill>
                  <a:schemeClr val="accent1"/>
                </a:solidFill>
              </a:defRPr>
            </a:lvl1pPr>
          </a:lstStyle>
          <a:p>
            <a:r>
              <a:rPr lang="en-GB" dirty="0" smtClean="0"/>
              <a:t>Text only and 3 columns</a:t>
            </a:r>
            <a:endParaRPr lang="en-US" dirty="0"/>
          </a:p>
        </p:txBody>
      </p:sp>
    </p:spTree>
    <p:extLst>
      <p:ext uri="{BB962C8B-B14F-4D97-AF65-F5344CB8AC3E}">
        <p14:creationId xmlns:p14="http://schemas.microsoft.com/office/powerpoint/2010/main" val="312156891"/>
      </p:ext>
    </p:extLst>
  </p:cSld>
  <p:clrMapOvr>
    <a:masterClrMapping/>
  </p:clrMapOvr>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Numbered columns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0E3747-FD76-E94A-953A-BC61BCAA753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3" name="Text Placeholder 4">
            <a:extLst>
              <a:ext uri="{FF2B5EF4-FFF2-40B4-BE49-F238E27FC236}">
                <a16:creationId xmlns:a16="http://schemas.microsoft.com/office/drawing/2014/main" id="{451297CA-7AC5-5140-A795-A69F123D8330}"/>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4" name="Graphic 13">
            <a:extLst>
              <a:ext uri="{FF2B5EF4-FFF2-40B4-BE49-F238E27FC236}">
                <a16:creationId xmlns:a16="http://schemas.microsoft.com/office/drawing/2014/main" id="{933B121C-47D1-C94C-9207-E3500014867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2" name="Text Placeholder 5">
            <a:extLst>
              <a:ext uri="{FF2B5EF4-FFF2-40B4-BE49-F238E27FC236}">
                <a16:creationId xmlns:a16="http://schemas.microsoft.com/office/drawing/2014/main" id="{8DBD729B-7146-CA4D-BBC9-D72F363178E7}"/>
              </a:ext>
            </a:extLst>
          </p:cNvPr>
          <p:cNvSpPr>
            <a:spLocks noGrp="1"/>
          </p:cNvSpPr>
          <p:nvPr>
            <p:ph type="body" sz="quarter" idx="41" hasCustomPrompt="1"/>
          </p:nvPr>
        </p:nvSpPr>
        <p:spPr>
          <a:xfrm>
            <a:off x="371474" y="1393463"/>
            <a:ext cx="1472809" cy="1094905"/>
          </a:xfrm>
        </p:spPr>
        <p:txBody>
          <a:bodyPr>
            <a:noAutofit/>
          </a:bodyPr>
          <a:lstStyle>
            <a:lvl1pPr marL="0" indent="0">
              <a:spcBef>
                <a:spcPts val="1000"/>
              </a:spcBef>
              <a:buClr>
                <a:schemeClr val="accent5"/>
              </a:buClr>
              <a:buFontTx/>
              <a:buNone/>
              <a:tabLst/>
              <a:defRPr sz="8000" b="0" i="0">
                <a:solidFill>
                  <a:schemeClr val="bg1"/>
                </a:solidFill>
                <a:latin typeface="Arial" panose="020B0604020202020204" pitchFamily="34" charset="0"/>
                <a:cs typeface="Arial" panose="020B0604020202020204" pitchFamily="34" charset="0"/>
              </a:defRPr>
            </a:lvl1pPr>
          </a:lstStyle>
          <a:p>
            <a:pPr lvl="0"/>
            <a:r>
              <a:rPr lang="en-GB" dirty="0"/>
              <a:t>1</a:t>
            </a:r>
          </a:p>
        </p:txBody>
      </p:sp>
      <p:sp>
        <p:nvSpPr>
          <p:cNvPr id="15" name="Text Placeholder 5">
            <a:extLst>
              <a:ext uri="{FF2B5EF4-FFF2-40B4-BE49-F238E27FC236}">
                <a16:creationId xmlns:a16="http://schemas.microsoft.com/office/drawing/2014/main" id="{0D003666-79D1-1042-97D7-4F21C2FAAA84}"/>
              </a:ext>
            </a:extLst>
          </p:cNvPr>
          <p:cNvSpPr>
            <a:spLocks noGrp="1"/>
          </p:cNvSpPr>
          <p:nvPr>
            <p:ph type="body" sz="quarter" idx="42" hasCustomPrompt="1"/>
          </p:nvPr>
        </p:nvSpPr>
        <p:spPr>
          <a:xfrm>
            <a:off x="4307778" y="1393463"/>
            <a:ext cx="1472809" cy="1094905"/>
          </a:xfrm>
        </p:spPr>
        <p:txBody>
          <a:bodyPr>
            <a:noAutofit/>
          </a:bodyPr>
          <a:lstStyle>
            <a:lvl1pPr marL="0" indent="0">
              <a:spcBef>
                <a:spcPts val="1000"/>
              </a:spcBef>
              <a:buClr>
                <a:schemeClr val="accent5"/>
              </a:buClr>
              <a:buFontTx/>
              <a:buNone/>
              <a:tabLst/>
              <a:defRPr sz="8000" b="0" i="0">
                <a:solidFill>
                  <a:schemeClr val="bg1"/>
                </a:solidFill>
                <a:latin typeface="Arial" panose="020B0604020202020204" pitchFamily="34" charset="0"/>
                <a:cs typeface="Arial" panose="020B0604020202020204" pitchFamily="34" charset="0"/>
              </a:defRPr>
            </a:lvl1pPr>
          </a:lstStyle>
          <a:p>
            <a:pPr lvl="0"/>
            <a:r>
              <a:rPr lang="en-GB" dirty="0"/>
              <a:t>2</a:t>
            </a:r>
          </a:p>
        </p:txBody>
      </p:sp>
      <p:sp>
        <p:nvSpPr>
          <p:cNvPr id="16" name="Text Placeholder 5">
            <a:extLst>
              <a:ext uri="{FF2B5EF4-FFF2-40B4-BE49-F238E27FC236}">
                <a16:creationId xmlns:a16="http://schemas.microsoft.com/office/drawing/2014/main" id="{62967BF4-CD7B-4940-A3D8-C31528939726}"/>
              </a:ext>
            </a:extLst>
          </p:cNvPr>
          <p:cNvSpPr>
            <a:spLocks noGrp="1"/>
          </p:cNvSpPr>
          <p:nvPr>
            <p:ph type="body" sz="quarter" idx="43" hasCustomPrompt="1"/>
          </p:nvPr>
        </p:nvSpPr>
        <p:spPr>
          <a:xfrm>
            <a:off x="8244082" y="1393463"/>
            <a:ext cx="1472809" cy="1094905"/>
          </a:xfrm>
        </p:spPr>
        <p:txBody>
          <a:bodyPr>
            <a:noAutofit/>
          </a:bodyPr>
          <a:lstStyle>
            <a:lvl1pPr marL="0" indent="0">
              <a:spcBef>
                <a:spcPts val="1000"/>
              </a:spcBef>
              <a:buClr>
                <a:schemeClr val="accent5"/>
              </a:buClr>
              <a:buFontTx/>
              <a:buNone/>
              <a:tabLst/>
              <a:defRPr sz="8000" b="0" i="0">
                <a:solidFill>
                  <a:schemeClr val="bg1"/>
                </a:solidFill>
                <a:latin typeface="Arial" panose="020B0604020202020204" pitchFamily="34" charset="0"/>
                <a:cs typeface="Arial" panose="020B0604020202020204" pitchFamily="34" charset="0"/>
              </a:defRPr>
            </a:lvl1pPr>
          </a:lstStyle>
          <a:p>
            <a:pPr lvl="0"/>
            <a:r>
              <a:rPr lang="en-GB" dirty="0"/>
              <a:t>3</a:t>
            </a:r>
          </a:p>
        </p:txBody>
      </p:sp>
      <p:sp>
        <p:nvSpPr>
          <p:cNvPr id="20" name="Text Placeholder 2">
            <a:extLst>
              <a:ext uri="{FF2B5EF4-FFF2-40B4-BE49-F238E27FC236}">
                <a16:creationId xmlns:a16="http://schemas.microsoft.com/office/drawing/2014/main" id="{EB8EB743-1930-A749-9464-7E54EFC38562}"/>
              </a:ext>
            </a:extLst>
          </p:cNvPr>
          <p:cNvSpPr>
            <a:spLocks noGrp="1"/>
          </p:cNvSpPr>
          <p:nvPr>
            <p:ph type="body" sz="quarter" idx="44" hasCustomPrompt="1"/>
          </p:nvPr>
        </p:nvSpPr>
        <p:spPr>
          <a:xfrm>
            <a:off x="371474" y="2616954"/>
            <a:ext cx="3089770" cy="3019347"/>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buClr>
                <a:schemeClr val="bg1"/>
              </a:buClr>
              <a:tabLst/>
              <a:defRPr sz="1200">
                <a:solidFill>
                  <a:schemeClr val="bg1"/>
                </a:solidFill>
              </a:defRPr>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1" name="Text Placeholder 2">
            <a:extLst>
              <a:ext uri="{FF2B5EF4-FFF2-40B4-BE49-F238E27FC236}">
                <a16:creationId xmlns:a16="http://schemas.microsoft.com/office/drawing/2014/main" id="{1634B68A-CAE6-CA40-ACC4-62E9DCF1A0D4}"/>
              </a:ext>
            </a:extLst>
          </p:cNvPr>
          <p:cNvSpPr>
            <a:spLocks noGrp="1"/>
          </p:cNvSpPr>
          <p:nvPr>
            <p:ph type="body" sz="quarter" idx="45" hasCustomPrompt="1"/>
          </p:nvPr>
        </p:nvSpPr>
        <p:spPr>
          <a:xfrm>
            <a:off x="4294382" y="2616954"/>
            <a:ext cx="3089770" cy="3019347"/>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tabLst/>
              <a:defRPr sz="1200">
                <a:solidFill>
                  <a:schemeClr val="bg1"/>
                </a:solidFill>
              </a:defRPr>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6" name="Text Placeholder 2">
            <a:extLst>
              <a:ext uri="{FF2B5EF4-FFF2-40B4-BE49-F238E27FC236}">
                <a16:creationId xmlns:a16="http://schemas.microsoft.com/office/drawing/2014/main" id="{6113C4FC-7C38-4948-9BA6-1FCE1F9DFE30}"/>
              </a:ext>
            </a:extLst>
          </p:cNvPr>
          <p:cNvSpPr>
            <a:spLocks noGrp="1"/>
          </p:cNvSpPr>
          <p:nvPr>
            <p:ph type="body" sz="quarter" idx="46" hasCustomPrompt="1"/>
          </p:nvPr>
        </p:nvSpPr>
        <p:spPr>
          <a:xfrm>
            <a:off x="8217289" y="2616954"/>
            <a:ext cx="3089770" cy="3019347"/>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buClr>
                <a:schemeClr val="bg1"/>
              </a:buClr>
              <a:tabLst/>
              <a:defRPr sz="1200">
                <a:solidFill>
                  <a:schemeClr val="bg1"/>
                </a:solidFill>
              </a:defRPr>
            </a:lvl9pPr>
          </a:lstStyle>
          <a:p>
            <a:pPr lvl="0"/>
            <a:r>
              <a:rPr lang="en-GB" dirty="0"/>
              <a:t>Click to edit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7" name="Slide Number Placeholder 10">
            <a:extLst>
              <a:ext uri="{FF2B5EF4-FFF2-40B4-BE49-F238E27FC236}">
                <a16:creationId xmlns:a16="http://schemas.microsoft.com/office/drawing/2014/main" id="{9360D35B-BFDF-DC40-8990-D15B855E290D}"/>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7" name="Title 1">
            <a:extLst>
              <a:ext uri="{FF2B5EF4-FFF2-40B4-BE49-F238E27FC236}">
                <a16:creationId xmlns:a16="http://schemas.microsoft.com/office/drawing/2014/main" id="{C302C634-FEE5-DA48-B7B2-6D609FD61D19}"/>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baseline="0">
                <a:solidFill>
                  <a:schemeClr val="bg1"/>
                </a:solidFill>
              </a:defRPr>
            </a:lvl1pPr>
          </a:lstStyle>
          <a:p>
            <a:r>
              <a:rPr lang="en-GB" dirty="0" smtClean="0"/>
              <a:t>Text only and 3 columns</a:t>
            </a:r>
            <a:endParaRPr lang="en-US" dirty="0"/>
          </a:p>
        </p:txBody>
      </p:sp>
    </p:spTree>
    <p:extLst>
      <p:ext uri="{BB962C8B-B14F-4D97-AF65-F5344CB8AC3E}">
        <p14:creationId xmlns:p14="http://schemas.microsoft.com/office/powerpoint/2010/main" val="1997816357"/>
      </p:ext>
    </p:extLst>
  </p:cSld>
  <p:clrMapOvr>
    <a:masterClrMapping/>
  </p:clrMapOvr>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x Image callouts">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44384C03-CAB4-7340-B589-BD08D16C99EB}"/>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4" name="Text Placeholder 2">
            <a:extLst>
              <a:ext uri="{FF2B5EF4-FFF2-40B4-BE49-F238E27FC236}">
                <a16:creationId xmlns:a16="http://schemas.microsoft.com/office/drawing/2014/main" id="{9A95DB50-0ADE-B34C-9875-7C2D56082417}"/>
              </a:ext>
            </a:extLst>
          </p:cNvPr>
          <p:cNvSpPr>
            <a:spLocks noGrp="1"/>
          </p:cNvSpPr>
          <p:nvPr>
            <p:ph type="body" sz="quarter" idx="37"/>
          </p:nvPr>
        </p:nvSpPr>
        <p:spPr>
          <a:xfrm>
            <a:off x="371474" y="3474004"/>
            <a:ext cx="2287445" cy="2457163"/>
          </a:xfrm>
        </p:spPr>
        <p:txBody>
          <a:bodyPr>
            <a:normAutofit/>
          </a:bodyPr>
          <a:lstStyle>
            <a:lvl1pPr>
              <a:defRPr sz="1800"/>
            </a:lvl1pPr>
            <a:lvl2pPr>
              <a:defRPr sz="1600"/>
            </a:lvl2pPr>
            <a:lvl3pPr marL="668338" indent="-127000">
              <a:tabLst/>
              <a:defRPr sz="1400"/>
            </a:lvl3pPr>
            <a:lvl4pPr marL="896938" indent="-177800">
              <a:tabLst/>
              <a:defRPr sz="1200"/>
            </a:lvl4pPr>
            <a:lvl5pPr marL="896938" indent="169863">
              <a:tabLst/>
              <a:defRPr sz="1100"/>
            </a:lvl5pPr>
            <a:lvl6pPr marL="1252538" indent="-228600">
              <a:tabLst/>
              <a:defRPr sz="1100"/>
            </a:lvl6pPr>
            <a:lvl7pPr marL="1379538" indent="-177800">
              <a:tabLst/>
              <a:defRPr sz="1100"/>
            </a:lvl7pPr>
            <a:lvl8pPr marL="1557338" indent="-177800">
              <a:tabLst/>
              <a:defRPr sz="1100"/>
            </a:lvl8pPr>
            <a:lvl9pPr marL="1692275" indent="-134938">
              <a:tabLst/>
              <a:defRPr sz="1100"/>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8" name="Text Placeholder 2">
            <a:extLst>
              <a:ext uri="{FF2B5EF4-FFF2-40B4-BE49-F238E27FC236}">
                <a16:creationId xmlns:a16="http://schemas.microsoft.com/office/drawing/2014/main" id="{2B02CA6C-ADEC-644D-8F27-20E0F13A4A82}"/>
              </a:ext>
            </a:extLst>
          </p:cNvPr>
          <p:cNvSpPr>
            <a:spLocks noGrp="1"/>
          </p:cNvSpPr>
          <p:nvPr>
            <p:ph type="body" sz="quarter" idx="38"/>
          </p:nvPr>
        </p:nvSpPr>
        <p:spPr>
          <a:xfrm>
            <a:off x="3416752" y="3474004"/>
            <a:ext cx="2287445" cy="2457163"/>
          </a:xfrm>
        </p:spPr>
        <p:txBody>
          <a:bodyPr>
            <a:normAutofit/>
          </a:bodyPr>
          <a:lstStyle>
            <a:lvl1pPr>
              <a:defRPr sz="1800"/>
            </a:lvl1pPr>
            <a:lvl2pPr>
              <a:defRPr sz="1600"/>
            </a:lvl2pPr>
            <a:lvl3pPr marL="668338" indent="-127000">
              <a:tabLst/>
              <a:defRPr sz="1400"/>
            </a:lvl3pPr>
            <a:lvl4pPr marL="896938" indent="-177800">
              <a:tabLst/>
              <a:defRPr sz="1200"/>
            </a:lvl4pPr>
            <a:lvl5pPr marL="896938" indent="169863">
              <a:tabLst/>
              <a:defRPr sz="1100"/>
            </a:lvl5pPr>
            <a:lvl6pPr marL="1252538" indent="-228600">
              <a:tabLst/>
              <a:defRPr sz="1100"/>
            </a:lvl6pPr>
            <a:lvl7pPr marL="1379538" indent="-177800">
              <a:tabLst/>
              <a:defRPr sz="1100"/>
            </a:lvl7pPr>
            <a:lvl8pPr marL="1557338" indent="-177800">
              <a:tabLst/>
              <a:defRPr sz="1100"/>
            </a:lvl8pPr>
            <a:lvl9pPr marL="1692275" indent="-134938">
              <a:tabLst/>
              <a:defRPr sz="1100"/>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4" name="Text Placeholder 2">
            <a:extLst>
              <a:ext uri="{FF2B5EF4-FFF2-40B4-BE49-F238E27FC236}">
                <a16:creationId xmlns:a16="http://schemas.microsoft.com/office/drawing/2014/main" id="{6364AD8F-F682-9C4B-8017-A360D058D356}"/>
              </a:ext>
            </a:extLst>
          </p:cNvPr>
          <p:cNvSpPr>
            <a:spLocks noGrp="1"/>
          </p:cNvSpPr>
          <p:nvPr>
            <p:ph type="body" sz="quarter" idx="39"/>
          </p:nvPr>
        </p:nvSpPr>
        <p:spPr>
          <a:xfrm>
            <a:off x="6453973" y="3474004"/>
            <a:ext cx="2287445" cy="2457163"/>
          </a:xfrm>
        </p:spPr>
        <p:txBody>
          <a:bodyPr>
            <a:normAutofit/>
          </a:bodyPr>
          <a:lstStyle>
            <a:lvl1pPr>
              <a:defRPr sz="1800"/>
            </a:lvl1pPr>
            <a:lvl2pPr>
              <a:defRPr sz="1600"/>
            </a:lvl2pPr>
            <a:lvl3pPr marL="668338" indent="-127000">
              <a:tabLst/>
              <a:defRPr sz="1400"/>
            </a:lvl3pPr>
            <a:lvl4pPr marL="896938" indent="-177800">
              <a:tabLst/>
              <a:defRPr sz="1200"/>
            </a:lvl4pPr>
            <a:lvl5pPr marL="896938" indent="169863">
              <a:tabLst/>
              <a:defRPr sz="1100"/>
            </a:lvl5pPr>
            <a:lvl6pPr marL="1252538" indent="-228600">
              <a:tabLst/>
              <a:defRPr sz="1100"/>
            </a:lvl6pPr>
            <a:lvl7pPr marL="1379538" indent="-177800">
              <a:tabLst/>
              <a:defRPr sz="1100"/>
            </a:lvl7pPr>
            <a:lvl8pPr marL="1557338" indent="-177800">
              <a:tabLst/>
              <a:defRPr sz="1100"/>
            </a:lvl8pPr>
            <a:lvl9pPr marL="1692275" indent="-134938">
              <a:tabLst/>
              <a:defRPr sz="1100"/>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5" name="Text Placeholder 2">
            <a:extLst>
              <a:ext uri="{FF2B5EF4-FFF2-40B4-BE49-F238E27FC236}">
                <a16:creationId xmlns:a16="http://schemas.microsoft.com/office/drawing/2014/main" id="{F89CA1A1-D97E-A04F-BD21-5465B51D486D}"/>
              </a:ext>
            </a:extLst>
          </p:cNvPr>
          <p:cNvSpPr>
            <a:spLocks noGrp="1"/>
          </p:cNvSpPr>
          <p:nvPr>
            <p:ph type="body" sz="quarter" idx="40"/>
          </p:nvPr>
        </p:nvSpPr>
        <p:spPr>
          <a:xfrm>
            <a:off x="9491194" y="3474004"/>
            <a:ext cx="2287445" cy="2457163"/>
          </a:xfrm>
        </p:spPr>
        <p:txBody>
          <a:bodyPr>
            <a:normAutofit/>
          </a:bodyPr>
          <a:lstStyle>
            <a:lvl1pPr>
              <a:defRPr sz="1800"/>
            </a:lvl1pPr>
            <a:lvl2pPr>
              <a:defRPr sz="1600"/>
            </a:lvl2pPr>
            <a:lvl3pPr marL="668338" indent="-127000">
              <a:tabLst/>
              <a:defRPr sz="1400"/>
            </a:lvl3pPr>
            <a:lvl4pPr marL="896938" indent="-177800">
              <a:tabLst/>
              <a:defRPr sz="1200"/>
            </a:lvl4pPr>
            <a:lvl5pPr marL="896938" indent="169863">
              <a:tabLst/>
              <a:defRPr sz="1100"/>
            </a:lvl5pPr>
            <a:lvl6pPr marL="1252538" indent="-228600">
              <a:tabLst/>
              <a:defRPr sz="1100"/>
            </a:lvl6pPr>
            <a:lvl7pPr marL="1379538" indent="-177800">
              <a:tabLst/>
              <a:defRPr sz="1100"/>
            </a:lvl7pPr>
            <a:lvl8pPr marL="1557338" indent="-177800">
              <a:tabLst/>
              <a:defRPr sz="1100"/>
            </a:lvl8pPr>
            <a:lvl9pPr marL="1692275" indent="-134938">
              <a:tabLst/>
              <a:defRPr sz="1100"/>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2" name="Slide Number Placeholder 10">
            <a:extLst>
              <a:ext uri="{FF2B5EF4-FFF2-40B4-BE49-F238E27FC236}">
                <a16:creationId xmlns:a16="http://schemas.microsoft.com/office/drawing/2014/main" id="{3DD67FA5-CEA0-8D4A-AE2E-39683A0B8F2C}"/>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7" name="Picture Placeholder 24">
            <a:extLst>
              <a:ext uri="{FF2B5EF4-FFF2-40B4-BE49-F238E27FC236}">
                <a16:creationId xmlns:a16="http://schemas.microsoft.com/office/drawing/2014/main" id="{74CD8878-F5A8-0B4F-9C16-743982F62CD4}"/>
              </a:ext>
            </a:extLst>
          </p:cNvPr>
          <p:cNvSpPr>
            <a:spLocks noGrp="1"/>
          </p:cNvSpPr>
          <p:nvPr>
            <p:ph type="pic" sz="quarter" idx="43" hasCustomPrompt="1"/>
          </p:nvPr>
        </p:nvSpPr>
        <p:spPr>
          <a:xfrm>
            <a:off x="371474"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19" name="Picture Placeholder 24">
            <a:extLst>
              <a:ext uri="{FF2B5EF4-FFF2-40B4-BE49-F238E27FC236}">
                <a16:creationId xmlns:a16="http://schemas.microsoft.com/office/drawing/2014/main" id="{24F66F77-FD41-1045-9F12-8C247B2CE86E}"/>
              </a:ext>
            </a:extLst>
          </p:cNvPr>
          <p:cNvSpPr>
            <a:spLocks noGrp="1"/>
          </p:cNvSpPr>
          <p:nvPr>
            <p:ph type="pic" sz="quarter" idx="44" hasCustomPrompt="1"/>
          </p:nvPr>
        </p:nvSpPr>
        <p:spPr>
          <a:xfrm>
            <a:off x="3411381"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20" name="Picture Placeholder 24">
            <a:extLst>
              <a:ext uri="{FF2B5EF4-FFF2-40B4-BE49-F238E27FC236}">
                <a16:creationId xmlns:a16="http://schemas.microsoft.com/office/drawing/2014/main" id="{69F872EC-4E42-FB46-A252-13F2A365AC02}"/>
              </a:ext>
            </a:extLst>
          </p:cNvPr>
          <p:cNvSpPr>
            <a:spLocks noGrp="1"/>
          </p:cNvSpPr>
          <p:nvPr>
            <p:ph type="pic" sz="quarter" idx="45" hasCustomPrompt="1"/>
          </p:nvPr>
        </p:nvSpPr>
        <p:spPr>
          <a:xfrm>
            <a:off x="6451288"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21" name="Picture Placeholder 24">
            <a:extLst>
              <a:ext uri="{FF2B5EF4-FFF2-40B4-BE49-F238E27FC236}">
                <a16:creationId xmlns:a16="http://schemas.microsoft.com/office/drawing/2014/main" id="{66B2BE9A-0618-3A4B-BC47-CA843FD52608}"/>
              </a:ext>
            </a:extLst>
          </p:cNvPr>
          <p:cNvSpPr>
            <a:spLocks noGrp="1"/>
          </p:cNvSpPr>
          <p:nvPr>
            <p:ph type="pic" sz="quarter" idx="46" hasCustomPrompt="1"/>
          </p:nvPr>
        </p:nvSpPr>
        <p:spPr>
          <a:xfrm>
            <a:off x="9491196"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15" name="Title 1">
            <a:extLst>
              <a:ext uri="{FF2B5EF4-FFF2-40B4-BE49-F238E27FC236}">
                <a16:creationId xmlns:a16="http://schemas.microsoft.com/office/drawing/2014/main" id="{1CF2FE6D-CEA2-3A41-AE98-F377514AEBD1}"/>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baseline="0">
                <a:solidFill>
                  <a:schemeClr val="accent1"/>
                </a:solidFill>
              </a:defRPr>
            </a:lvl1pPr>
          </a:lstStyle>
          <a:p>
            <a:r>
              <a:rPr lang="en-GB" dirty="0" smtClean="0"/>
              <a:t>4 x image callouts</a:t>
            </a:r>
            <a:endParaRPr lang="en-US" dirty="0"/>
          </a:p>
        </p:txBody>
      </p:sp>
    </p:spTree>
    <p:extLst>
      <p:ext uri="{BB962C8B-B14F-4D97-AF65-F5344CB8AC3E}">
        <p14:creationId xmlns:p14="http://schemas.microsoft.com/office/powerpoint/2010/main" val="4023989018"/>
      </p:ext>
    </p:extLst>
  </p:cSld>
  <p:clrMapOvr>
    <a:masterClrMapping/>
  </p:clrMapOvr>
  <p:extLst mod="1">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 x Image callouts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55A802-A042-3644-9D85-B9C6BBC11F8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 name="Text Placeholder 4">
            <a:extLst>
              <a:ext uri="{FF2B5EF4-FFF2-40B4-BE49-F238E27FC236}">
                <a16:creationId xmlns:a16="http://schemas.microsoft.com/office/drawing/2014/main" id="{5EF5CDC2-F91C-E14C-8254-9EB6F8E3FF5D}"/>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5" name="Graphic 14">
            <a:extLst>
              <a:ext uri="{FF2B5EF4-FFF2-40B4-BE49-F238E27FC236}">
                <a16:creationId xmlns:a16="http://schemas.microsoft.com/office/drawing/2014/main" id="{A59AC82E-CEEE-9B40-9748-71B3FFA769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31" name="Picture Placeholder 24">
            <a:extLst>
              <a:ext uri="{FF2B5EF4-FFF2-40B4-BE49-F238E27FC236}">
                <a16:creationId xmlns:a16="http://schemas.microsoft.com/office/drawing/2014/main" id="{AEB02D52-2E9A-A541-A341-1A1C4EE799F3}"/>
              </a:ext>
            </a:extLst>
          </p:cNvPr>
          <p:cNvSpPr>
            <a:spLocks noGrp="1"/>
          </p:cNvSpPr>
          <p:nvPr>
            <p:ph type="pic" sz="quarter" idx="43" hasCustomPrompt="1"/>
          </p:nvPr>
        </p:nvSpPr>
        <p:spPr>
          <a:xfrm>
            <a:off x="371474"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32" name="Picture Placeholder 24">
            <a:extLst>
              <a:ext uri="{FF2B5EF4-FFF2-40B4-BE49-F238E27FC236}">
                <a16:creationId xmlns:a16="http://schemas.microsoft.com/office/drawing/2014/main" id="{60B11301-376D-9648-91F1-DDA0F611742D}"/>
              </a:ext>
            </a:extLst>
          </p:cNvPr>
          <p:cNvSpPr>
            <a:spLocks noGrp="1"/>
          </p:cNvSpPr>
          <p:nvPr>
            <p:ph type="pic" sz="quarter" idx="44" hasCustomPrompt="1"/>
          </p:nvPr>
        </p:nvSpPr>
        <p:spPr>
          <a:xfrm>
            <a:off x="3411381"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33" name="Picture Placeholder 24">
            <a:extLst>
              <a:ext uri="{FF2B5EF4-FFF2-40B4-BE49-F238E27FC236}">
                <a16:creationId xmlns:a16="http://schemas.microsoft.com/office/drawing/2014/main" id="{716A9EF7-EA02-D441-8190-13FA71DA1CF9}"/>
              </a:ext>
            </a:extLst>
          </p:cNvPr>
          <p:cNvSpPr>
            <a:spLocks noGrp="1"/>
          </p:cNvSpPr>
          <p:nvPr>
            <p:ph type="pic" sz="quarter" idx="45" hasCustomPrompt="1"/>
          </p:nvPr>
        </p:nvSpPr>
        <p:spPr>
          <a:xfrm>
            <a:off x="6451288"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34" name="Picture Placeholder 24">
            <a:extLst>
              <a:ext uri="{FF2B5EF4-FFF2-40B4-BE49-F238E27FC236}">
                <a16:creationId xmlns:a16="http://schemas.microsoft.com/office/drawing/2014/main" id="{E3B33FD6-77E6-B94F-9703-CB22C3B43711}"/>
              </a:ext>
            </a:extLst>
          </p:cNvPr>
          <p:cNvSpPr>
            <a:spLocks noGrp="1"/>
          </p:cNvSpPr>
          <p:nvPr>
            <p:ph type="pic" sz="quarter" idx="46" hasCustomPrompt="1"/>
          </p:nvPr>
        </p:nvSpPr>
        <p:spPr>
          <a:xfrm>
            <a:off x="9491196" y="981075"/>
            <a:ext cx="2292816" cy="2238574"/>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37" name="Text Placeholder 2">
            <a:extLst>
              <a:ext uri="{FF2B5EF4-FFF2-40B4-BE49-F238E27FC236}">
                <a16:creationId xmlns:a16="http://schemas.microsoft.com/office/drawing/2014/main" id="{606161A6-1639-024C-A5FB-AC1C59EC0C0A}"/>
              </a:ext>
            </a:extLst>
          </p:cNvPr>
          <p:cNvSpPr>
            <a:spLocks noGrp="1"/>
          </p:cNvSpPr>
          <p:nvPr>
            <p:ph type="body" sz="quarter" idx="47"/>
          </p:nvPr>
        </p:nvSpPr>
        <p:spPr>
          <a:xfrm>
            <a:off x="371474" y="3474004"/>
            <a:ext cx="2287445" cy="2457163"/>
          </a:xfrm>
        </p:spPr>
        <p:txBody>
          <a:bodyPr>
            <a:normAutofit/>
          </a:bodyPr>
          <a:lstStyle>
            <a:lvl1pPr>
              <a:buClr>
                <a:schemeClr val="accent4"/>
              </a:buClr>
              <a:defRPr sz="1800">
                <a:solidFill>
                  <a:schemeClr val="bg1"/>
                </a:solidFill>
              </a:defRPr>
            </a:lvl1pPr>
            <a:lvl2pPr>
              <a:buClr>
                <a:schemeClr val="bg1"/>
              </a:buClr>
              <a:defRPr sz="1600">
                <a:solidFill>
                  <a:schemeClr val="bg1"/>
                </a:solidFill>
              </a:defRPr>
            </a:lvl2pPr>
            <a:lvl3pPr marL="668338" indent="-127000">
              <a:buClr>
                <a:schemeClr val="bg1"/>
              </a:buClr>
              <a:tabLst/>
              <a:defRPr sz="1400">
                <a:solidFill>
                  <a:schemeClr val="bg1"/>
                </a:solidFill>
              </a:defRPr>
            </a:lvl3pPr>
            <a:lvl4pPr marL="896938" indent="-177800">
              <a:buClr>
                <a:schemeClr val="bg1"/>
              </a:buClr>
              <a:tabLst/>
              <a:defRPr sz="1200">
                <a:solidFill>
                  <a:schemeClr val="bg1"/>
                </a:solidFill>
              </a:defRPr>
            </a:lvl4pPr>
            <a:lvl5pPr marL="896938" indent="169863">
              <a:buClr>
                <a:schemeClr val="bg1"/>
              </a:buClr>
              <a:tabLst/>
              <a:defRPr sz="1100">
                <a:solidFill>
                  <a:schemeClr val="bg1"/>
                </a:solidFill>
              </a:defRPr>
            </a:lvl5pPr>
            <a:lvl6pPr marL="1252538" indent="-228600">
              <a:buClr>
                <a:schemeClr val="bg1"/>
              </a:buClr>
              <a:tabLst/>
              <a:defRPr sz="1100">
                <a:solidFill>
                  <a:schemeClr val="bg1"/>
                </a:solidFill>
              </a:defRPr>
            </a:lvl6pPr>
            <a:lvl7pPr marL="1379538" indent="-177800">
              <a:buClr>
                <a:schemeClr val="bg1"/>
              </a:buClr>
              <a:tabLst/>
              <a:defRPr sz="1100">
                <a:solidFill>
                  <a:schemeClr val="bg1"/>
                </a:solidFill>
              </a:defRPr>
            </a:lvl7pPr>
            <a:lvl8pPr marL="1557338" indent="-177800">
              <a:buClr>
                <a:schemeClr val="bg1"/>
              </a:buClr>
              <a:tabLst/>
              <a:defRPr sz="1100">
                <a:solidFill>
                  <a:schemeClr val="bg1"/>
                </a:solidFill>
              </a:defRPr>
            </a:lvl8pPr>
            <a:lvl9pPr marL="1692275" indent="-134938">
              <a:buClr>
                <a:schemeClr val="bg1"/>
              </a:buClr>
              <a:tabLst/>
              <a:defRPr sz="1100">
                <a:solidFill>
                  <a:schemeClr val="bg1"/>
                </a:solidFill>
              </a:defRPr>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38" name="Text Placeholder 2">
            <a:extLst>
              <a:ext uri="{FF2B5EF4-FFF2-40B4-BE49-F238E27FC236}">
                <a16:creationId xmlns:a16="http://schemas.microsoft.com/office/drawing/2014/main" id="{A7C52A05-F801-324A-A9BA-6B6A07E95BBF}"/>
              </a:ext>
            </a:extLst>
          </p:cNvPr>
          <p:cNvSpPr>
            <a:spLocks noGrp="1"/>
          </p:cNvSpPr>
          <p:nvPr>
            <p:ph type="body" sz="quarter" idx="48"/>
          </p:nvPr>
        </p:nvSpPr>
        <p:spPr>
          <a:xfrm>
            <a:off x="3416752" y="3474004"/>
            <a:ext cx="2287445" cy="2457163"/>
          </a:xfrm>
        </p:spPr>
        <p:txBody>
          <a:bodyPr>
            <a:normAutofit/>
          </a:bodyPr>
          <a:lstStyle>
            <a:lvl1pPr>
              <a:buClr>
                <a:schemeClr val="accent4"/>
              </a:buClr>
              <a:defRPr sz="1800">
                <a:solidFill>
                  <a:schemeClr val="bg1"/>
                </a:solidFill>
              </a:defRPr>
            </a:lvl1pPr>
            <a:lvl2pPr>
              <a:buClr>
                <a:schemeClr val="bg1"/>
              </a:buClr>
              <a:defRPr sz="1600">
                <a:solidFill>
                  <a:schemeClr val="bg1"/>
                </a:solidFill>
              </a:defRPr>
            </a:lvl2pPr>
            <a:lvl3pPr marL="668338" indent="-127000">
              <a:buClr>
                <a:schemeClr val="bg1"/>
              </a:buClr>
              <a:tabLst/>
              <a:defRPr sz="1400">
                <a:solidFill>
                  <a:schemeClr val="bg1"/>
                </a:solidFill>
              </a:defRPr>
            </a:lvl3pPr>
            <a:lvl4pPr marL="896938" indent="-177800">
              <a:buClr>
                <a:schemeClr val="bg1"/>
              </a:buClr>
              <a:tabLst/>
              <a:defRPr sz="1200">
                <a:solidFill>
                  <a:schemeClr val="bg1"/>
                </a:solidFill>
              </a:defRPr>
            </a:lvl4pPr>
            <a:lvl5pPr marL="896938" indent="169863">
              <a:buClr>
                <a:schemeClr val="bg1"/>
              </a:buClr>
              <a:tabLst/>
              <a:defRPr sz="1100">
                <a:solidFill>
                  <a:schemeClr val="bg1"/>
                </a:solidFill>
              </a:defRPr>
            </a:lvl5pPr>
            <a:lvl6pPr marL="1252538" indent="-228600">
              <a:buClr>
                <a:schemeClr val="bg1"/>
              </a:buClr>
              <a:tabLst/>
              <a:defRPr sz="1100">
                <a:solidFill>
                  <a:schemeClr val="bg1"/>
                </a:solidFill>
              </a:defRPr>
            </a:lvl6pPr>
            <a:lvl7pPr marL="1379538" indent="-177800">
              <a:buClr>
                <a:schemeClr val="bg1"/>
              </a:buClr>
              <a:tabLst/>
              <a:defRPr sz="1100">
                <a:solidFill>
                  <a:schemeClr val="bg1"/>
                </a:solidFill>
              </a:defRPr>
            </a:lvl7pPr>
            <a:lvl8pPr marL="1557338" indent="-177800">
              <a:buClr>
                <a:schemeClr val="bg1"/>
              </a:buClr>
              <a:tabLst/>
              <a:defRPr sz="1100">
                <a:solidFill>
                  <a:schemeClr val="bg1"/>
                </a:solidFill>
              </a:defRPr>
            </a:lvl8pPr>
            <a:lvl9pPr marL="1692275" indent="-134938">
              <a:buClr>
                <a:schemeClr val="bg1"/>
              </a:buClr>
              <a:tabLst/>
              <a:defRPr sz="1100">
                <a:solidFill>
                  <a:schemeClr val="bg1"/>
                </a:solidFill>
              </a:defRPr>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39" name="Text Placeholder 2">
            <a:extLst>
              <a:ext uri="{FF2B5EF4-FFF2-40B4-BE49-F238E27FC236}">
                <a16:creationId xmlns:a16="http://schemas.microsoft.com/office/drawing/2014/main" id="{D5EBE417-CC0C-6C44-934F-1F5122B8868D}"/>
              </a:ext>
            </a:extLst>
          </p:cNvPr>
          <p:cNvSpPr>
            <a:spLocks noGrp="1"/>
          </p:cNvSpPr>
          <p:nvPr>
            <p:ph type="body" sz="quarter" idx="39"/>
          </p:nvPr>
        </p:nvSpPr>
        <p:spPr>
          <a:xfrm>
            <a:off x="6453973" y="3474004"/>
            <a:ext cx="2287445" cy="2457163"/>
          </a:xfrm>
        </p:spPr>
        <p:txBody>
          <a:bodyPr>
            <a:normAutofit/>
          </a:bodyPr>
          <a:lstStyle>
            <a:lvl1pPr>
              <a:buClr>
                <a:schemeClr val="accent4"/>
              </a:buClr>
              <a:defRPr sz="1800">
                <a:solidFill>
                  <a:schemeClr val="bg1"/>
                </a:solidFill>
              </a:defRPr>
            </a:lvl1pPr>
            <a:lvl2pPr>
              <a:buClr>
                <a:schemeClr val="bg1"/>
              </a:buClr>
              <a:defRPr sz="1600">
                <a:solidFill>
                  <a:schemeClr val="bg1"/>
                </a:solidFill>
              </a:defRPr>
            </a:lvl2pPr>
            <a:lvl3pPr marL="668338" indent="-127000">
              <a:buClr>
                <a:schemeClr val="bg1"/>
              </a:buClr>
              <a:tabLst/>
              <a:defRPr sz="1400">
                <a:solidFill>
                  <a:schemeClr val="bg1"/>
                </a:solidFill>
              </a:defRPr>
            </a:lvl3pPr>
            <a:lvl4pPr marL="896938" indent="-177800">
              <a:buClr>
                <a:schemeClr val="bg1"/>
              </a:buClr>
              <a:tabLst/>
              <a:defRPr sz="1200">
                <a:solidFill>
                  <a:schemeClr val="bg1"/>
                </a:solidFill>
              </a:defRPr>
            </a:lvl4pPr>
            <a:lvl5pPr marL="896938" indent="169863">
              <a:buClr>
                <a:schemeClr val="bg1"/>
              </a:buClr>
              <a:tabLst/>
              <a:defRPr sz="1100">
                <a:solidFill>
                  <a:schemeClr val="bg1"/>
                </a:solidFill>
              </a:defRPr>
            </a:lvl5pPr>
            <a:lvl6pPr marL="1252538" indent="-228600">
              <a:buClr>
                <a:schemeClr val="bg1"/>
              </a:buClr>
              <a:tabLst/>
              <a:defRPr sz="1100">
                <a:solidFill>
                  <a:schemeClr val="bg1"/>
                </a:solidFill>
              </a:defRPr>
            </a:lvl6pPr>
            <a:lvl7pPr marL="1379538" indent="-177800">
              <a:buClr>
                <a:schemeClr val="bg1"/>
              </a:buClr>
              <a:tabLst/>
              <a:defRPr sz="1100">
                <a:solidFill>
                  <a:schemeClr val="bg1"/>
                </a:solidFill>
              </a:defRPr>
            </a:lvl7pPr>
            <a:lvl8pPr marL="1557338" indent="-177800">
              <a:buClr>
                <a:schemeClr val="bg1"/>
              </a:buClr>
              <a:tabLst/>
              <a:defRPr sz="1100">
                <a:solidFill>
                  <a:schemeClr val="bg1"/>
                </a:solidFill>
              </a:defRPr>
            </a:lvl8pPr>
            <a:lvl9pPr marL="1692275" indent="-134938">
              <a:buClr>
                <a:schemeClr val="bg1"/>
              </a:buClr>
              <a:tabLst/>
              <a:defRPr sz="1100">
                <a:solidFill>
                  <a:schemeClr val="bg1"/>
                </a:solidFill>
              </a:defRPr>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40" name="Text Placeholder 2">
            <a:extLst>
              <a:ext uri="{FF2B5EF4-FFF2-40B4-BE49-F238E27FC236}">
                <a16:creationId xmlns:a16="http://schemas.microsoft.com/office/drawing/2014/main" id="{05022397-8DF5-3348-9D45-67C9B943C179}"/>
              </a:ext>
            </a:extLst>
          </p:cNvPr>
          <p:cNvSpPr>
            <a:spLocks noGrp="1"/>
          </p:cNvSpPr>
          <p:nvPr>
            <p:ph type="body" sz="quarter" idx="40"/>
          </p:nvPr>
        </p:nvSpPr>
        <p:spPr>
          <a:xfrm>
            <a:off x="9491194" y="3474004"/>
            <a:ext cx="2287445" cy="2457163"/>
          </a:xfrm>
        </p:spPr>
        <p:txBody>
          <a:bodyPr>
            <a:normAutofit/>
          </a:bodyPr>
          <a:lstStyle>
            <a:lvl1pPr>
              <a:buClr>
                <a:schemeClr val="accent4"/>
              </a:buClr>
              <a:defRPr sz="1800">
                <a:solidFill>
                  <a:schemeClr val="bg1"/>
                </a:solidFill>
              </a:defRPr>
            </a:lvl1pPr>
            <a:lvl2pPr>
              <a:buClr>
                <a:schemeClr val="bg1"/>
              </a:buClr>
              <a:defRPr sz="1600">
                <a:solidFill>
                  <a:schemeClr val="bg1"/>
                </a:solidFill>
              </a:defRPr>
            </a:lvl2pPr>
            <a:lvl3pPr marL="668338" indent="-127000">
              <a:buClr>
                <a:schemeClr val="bg1"/>
              </a:buClr>
              <a:tabLst/>
              <a:defRPr sz="1400">
                <a:solidFill>
                  <a:schemeClr val="bg1"/>
                </a:solidFill>
              </a:defRPr>
            </a:lvl3pPr>
            <a:lvl4pPr marL="896938" indent="-177800">
              <a:buClr>
                <a:schemeClr val="bg1"/>
              </a:buClr>
              <a:tabLst/>
              <a:defRPr sz="1200">
                <a:solidFill>
                  <a:schemeClr val="bg1"/>
                </a:solidFill>
              </a:defRPr>
            </a:lvl4pPr>
            <a:lvl5pPr marL="896938" indent="169863">
              <a:buClr>
                <a:schemeClr val="bg1"/>
              </a:buClr>
              <a:tabLst/>
              <a:defRPr sz="1100">
                <a:solidFill>
                  <a:schemeClr val="bg1"/>
                </a:solidFill>
              </a:defRPr>
            </a:lvl5pPr>
            <a:lvl6pPr marL="1252538" indent="-228600">
              <a:buClr>
                <a:schemeClr val="bg1"/>
              </a:buClr>
              <a:tabLst/>
              <a:defRPr sz="1100">
                <a:solidFill>
                  <a:schemeClr val="bg1"/>
                </a:solidFill>
              </a:defRPr>
            </a:lvl6pPr>
            <a:lvl7pPr marL="1379538" indent="-177800">
              <a:buClr>
                <a:schemeClr val="bg1"/>
              </a:buClr>
              <a:tabLst/>
              <a:defRPr sz="1100">
                <a:solidFill>
                  <a:schemeClr val="bg1"/>
                </a:solidFill>
              </a:defRPr>
            </a:lvl7pPr>
            <a:lvl8pPr marL="1557338" indent="-177800">
              <a:buClr>
                <a:schemeClr val="bg1"/>
              </a:buClr>
              <a:tabLst/>
              <a:defRPr sz="1100">
                <a:solidFill>
                  <a:schemeClr val="bg1"/>
                </a:solidFill>
              </a:defRPr>
            </a:lvl8pPr>
            <a:lvl9pPr marL="1692275" indent="-134938">
              <a:buClr>
                <a:schemeClr val="bg1"/>
              </a:buClr>
              <a:tabLst/>
              <a:defRPr sz="1100">
                <a:solidFill>
                  <a:schemeClr val="bg1"/>
                </a:solidFill>
              </a:defRPr>
            </a:lvl9pPr>
          </a:lstStyle>
          <a:p>
            <a:pPr lvl="0"/>
            <a:r>
              <a:rPr lang="en-GB" dirty="0"/>
              <a:t>Click to edit</a:t>
            </a:r>
          </a:p>
          <a:p>
            <a:pPr lvl="1"/>
            <a:r>
              <a:rPr lang="en-GB" dirty="0"/>
              <a:t>Second</a:t>
            </a:r>
          </a:p>
          <a:p>
            <a:pPr lvl="2"/>
            <a:r>
              <a:rPr lang="en-GB" dirty="0"/>
              <a:t>Third</a:t>
            </a:r>
          </a:p>
          <a:p>
            <a:pPr lvl="3"/>
            <a:r>
              <a:rPr lang="en-GB" dirty="0"/>
              <a:t>Fourth</a:t>
            </a:r>
          </a:p>
          <a:p>
            <a:pPr lvl="4"/>
            <a:r>
              <a:rPr lang="en-GB" dirty="0"/>
              <a:t>Fifth</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41" name="Slide Number Placeholder 10">
            <a:extLst>
              <a:ext uri="{FF2B5EF4-FFF2-40B4-BE49-F238E27FC236}">
                <a16:creationId xmlns:a16="http://schemas.microsoft.com/office/drawing/2014/main" id="{DA48B91F-0348-7E44-B018-F060BDA2677F}"/>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6" name="Title 1">
            <a:extLst>
              <a:ext uri="{FF2B5EF4-FFF2-40B4-BE49-F238E27FC236}">
                <a16:creationId xmlns:a16="http://schemas.microsoft.com/office/drawing/2014/main" id="{C302C634-FEE5-DA48-B7B2-6D609FD61D19}"/>
              </a:ext>
            </a:extLst>
          </p:cNvPr>
          <p:cNvSpPr>
            <a:spLocks noGrp="1"/>
          </p:cNvSpPr>
          <p:nvPr>
            <p:ph type="title" hasCustomPrompt="1"/>
          </p:nvPr>
        </p:nvSpPr>
        <p:spPr>
          <a:xfrm>
            <a:off x="371476" y="384379"/>
            <a:ext cx="10943145" cy="596696"/>
          </a:xfrm>
        </p:spPr>
        <p:txBody>
          <a:bodyPr anchor="t">
            <a:noAutofit/>
          </a:bodyPr>
          <a:lstStyle>
            <a:lvl1pPr>
              <a:lnSpc>
                <a:spcPct val="85000"/>
              </a:lnSpc>
              <a:defRPr sz="3400">
                <a:solidFill>
                  <a:schemeClr val="bg1"/>
                </a:solidFill>
              </a:defRPr>
            </a:lvl1pPr>
          </a:lstStyle>
          <a:p>
            <a:r>
              <a:rPr lang="en-GB" dirty="0" smtClean="0"/>
              <a:t>4 x image callouts </a:t>
            </a:r>
            <a:endParaRPr lang="en-US" dirty="0"/>
          </a:p>
        </p:txBody>
      </p:sp>
    </p:spTree>
    <p:extLst>
      <p:ext uri="{BB962C8B-B14F-4D97-AF65-F5344CB8AC3E}">
        <p14:creationId xmlns:p14="http://schemas.microsoft.com/office/powerpoint/2010/main" val="1561402416"/>
      </p:ext>
    </p:extLst>
  </p:cSld>
  <p:clrMapOvr>
    <a:masterClrMapping/>
  </p:clrMapOvr>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E3F609E2-77EC-6F42-B8E3-80013E948B27}"/>
              </a:ext>
            </a:extLst>
          </p:cNvPr>
          <p:cNvSpPr>
            <a:spLocks noGrp="1" noChangeAspect="1"/>
          </p:cNvSpPr>
          <p:nvPr>
            <p:ph type="pic" sz="quarter" idx="11" hasCustomPrompt="1"/>
          </p:nvPr>
        </p:nvSpPr>
        <p:spPr>
          <a:xfrm>
            <a:off x="6553698" y="368643"/>
            <a:ext cx="5266827" cy="5266140"/>
          </a:xfrm>
          <a:custGeom>
            <a:avLst/>
            <a:gdLst>
              <a:gd name="connsiteX0" fmla="*/ 481208 w 5266827"/>
              <a:gd name="connsiteY0" fmla="*/ 0 h 5266140"/>
              <a:gd name="connsiteX1" fmla="*/ 4785619 w 5266827"/>
              <a:gd name="connsiteY1" fmla="*/ 0 h 5266140"/>
              <a:gd name="connsiteX2" fmla="*/ 5266827 w 5266827"/>
              <a:gd name="connsiteY2" fmla="*/ 481208 h 5266140"/>
              <a:gd name="connsiteX3" fmla="*/ 5266827 w 5266827"/>
              <a:gd name="connsiteY3" fmla="*/ 4784931 h 5266140"/>
              <a:gd name="connsiteX4" fmla="*/ 4785619 w 5266827"/>
              <a:gd name="connsiteY4" fmla="*/ 5266140 h 5266140"/>
              <a:gd name="connsiteX5" fmla="*/ 481208 w 5266827"/>
              <a:gd name="connsiteY5" fmla="*/ 5266140 h 5266140"/>
              <a:gd name="connsiteX6" fmla="*/ 0 w 5266827"/>
              <a:gd name="connsiteY6" fmla="*/ 4784931 h 5266140"/>
              <a:gd name="connsiteX7" fmla="*/ 0 w 5266827"/>
              <a:gd name="connsiteY7" fmla="*/ 481208 h 5266140"/>
              <a:gd name="connsiteX8" fmla="*/ 481208 w 5266827"/>
              <a:gd name="connsiteY8" fmla="*/ 0 h 526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827" h="5266140">
                <a:moveTo>
                  <a:pt x="481208" y="0"/>
                </a:moveTo>
                <a:lnTo>
                  <a:pt x="4785619" y="0"/>
                </a:lnTo>
                <a:cubicBezTo>
                  <a:pt x="5086374" y="0"/>
                  <a:pt x="5266827" y="180453"/>
                  <a:pt x="5266827" y="481208"/>
                </a:cubicBezTo>
                <a:lnTo>
                  <a:pt x="5266827" y="4784931"/>
                </a:lnTo>
                <a:cubicBezTo>
                  <a:pt x="5266827" y="5086029"/>
                  <a:pt x="5086030" y="5266140"/>
                  <a:pt x="4785619" y="5266140"/>
                </a:cubicBezTo>
                <a:lnTo>
                  <a:pt x="481208" y="5266140"/>
                </a:lnTo>
                <a:cubicBezTo>
                  <a:pt x="180453" y="5266140"/>
                  <a:pt x="0" y="5085686"/>
                  <a:pt x="0" y="4784931"/>
                </a:cubicBezTo>
                <a:lnTo>
                  <a:pt x="0" y="481208"/>
                </a:lnTo>
                <a:cubicBezTo>
                  <a:pt x="0" y="180110"/>
                  <a:pt x="180797" y="0"/>
                  <a:pt x="481208" y="0"/>
                </a:cubicBezTo>
                <a:close/>
              </a:path>
            </a:pathLst>
          </a:custGeom>
          <a:solidFill>
            <a:srgbClr val="7F7F7F"/>
          </a:solidFill>
        </p:spPr>
        <p:txBody>
          <a:bodyPr wrap="square">
            <a:noAutofit/>
          </a:bodyPr>
          <a:lstStyle>
            <a:lvl1pPr marL="0" indent="0" algn="ctr">
              <a:buFontTx/>
              <a:buNone/>
              <a:defRPr sz="1050" b="1">
                <a:solidFill>
                  <a:schemeClr val="bg1"/>
                </a:solidFill>
              </a:defRPr>
            </a:lvl1pPr>
          </a:lstStyle>
          <a:p>
            <a:r>
              <a:rPr lang="en-US" dirty="0"/>
              <a:t>Click icon to insert image</a:t>
            </a:r>
          </a:p>
        </p:txBody>
      </p:sp>
      <p:sp>
        <p:nvSpPr>
          <p:cNvPr id="20" name="Text Placeholder 4">
            <a:extLst>
              <a:ext uri="{FF2B5EF4-FFF2-40B4-BE49-F238E27FC236}">
                <a16:creationId xmlns:a16="http://schemas.microsoft.com/office/drawing/2014/main" id="{799E151D-48E0-B94C-80A1-EE40C76750E7}"/>
              </a:ext>
            </a:extLst>
          </p:cNvPr>
          <p:cNvSpPr>
            <a:spLocks noGrp="1"/>
          </p:cNvSpPr>
          <p:nvPr>
            <p:ph type="body" sz="quarter" idx="27"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8" name="Text Placeholder 2">
            <a:extLst>
              <a:ext uri="{FF2B5EF4-FFF2-40B4-BE49-F238E27FC236}">
                <a16:creationId xmlns:a16="http://schemas.microsoft.com/office/drawing/2014/main" id="{03724A89-B3A2-F94F-ADC3-3B539E043E61}"/>
              </a:ext>
            </a:extLst>
          </p:cNvPr>
          <p:cNvSpPr>
            <a:spLocks noGrp="1"/>
          </p:cNvSpPr>
          <p:nvPr>
            <p:ph type="body" sz="quarter" idx="36" hasCustomPrompt="1"/>
          </p:nvPr>
        </p:nvSpPr>
        <p:spPr>
          <a:xfrm>
            <a:off x="371474" y="1488111"/>
            <a:ext cx="5403676"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3" name="Text Placeholder 5">
            <a:extLst>
              <a:ext uri="{FF2B5EF4-FFF2-40B4-BE49-F238E27FC236}">
                <a16:creationId xmlns:a16="http://schemas.microsoft.com/office/drawing/2014/main" id="{41EBEDAF-BA5E-1A40-A188-1F43819D8EBA}"/>
              </a:ext>
            </a:extLst>
          </p:cNvPr>
          <p:cNvSpPr>
            <a:spLocks noGrp="1"/>
          </p:cNvSpPr>
          <p:nvPr>
            <p:ph type="body" sz="quarter" idx="37" hasCustomPrompt="1"/>
          </p:nvPr>
        </p:nvSpPr>
        <p:spPr>
          <a:xfrm>
            <a:off x="371475" y="986099"/>
            <a:ext cx="5403677"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4" name="Slide Number Placeholder 10">
            <a:extLst>
              <a:ext uri="{FF2B5EF4-FFF2-40B4-BE49-F238E27FC236}">
                <a16:creationId xmlns:a16="http://schemas.microsoft.com/office/drawing/2014/main" id="{FA272A38-4884-DF4B-8D8C-F075AE9F4780}"/>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5" name="Title 1">
            <a:extLst>
              <a:ext uri="{FF2B5EF4-FFF2-40B4-BE49-F238E27FC236}">
                <a16:creationId xmlns:a16="http://schemas.microsoft.com/office/drawing/2014/main" id="{76820F7B-2EEA-0246-9A96-759DB9EBCD76}"/>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accent1"/>
                </a:solidFill>
              </a:defRPr>
            </a:lvl1pPr>
          </a:lstStyle>
          <a:p>
            <a:r>
              <a:rPr lang="en-GB" dirty="0"/>
              <a:t>Text and 1 image slide</a:t>
            </a:r>
            <a:endParaRPr lang="en-US" dirty="0"/>
          </a:p>
        </p:txBody>
      </p:sp>
    </p:spTree>
    <p:extLst>
      <p:ext uri="{BB962C8B-B14F-4D97-AF65-F5344CB8AC3E}">
        <p14:creationId xmlns:p14="http://schemas.microsoft.com/office/powerpoint/2010/main" val="3403698223"/>
      </p:ext>
    </p:extLst>
  </p:cSld>
  <p:clrMapOvr>
    <a:masterClrMapping/>
  </p:clrMapOvr>
  <p:extLst>
    <p:ext uri="{DCECCB84-F9BA-43D5-87BE-67443E8EF086}">
      <p15:sldGuideLst xmlns:p15="http://schemas.microsoft.com/office/powerpoint/2012/main">
        <p15:guide id="1" orient="horz" pos="55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CE6B3AD3-BC18-A945-B2E7-46D1B51C5985}"/>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2" name="Picture Placeholder 4">
            <a:extLst>
              <a:ext uri="{FF2B5EF4-FFF2-40B4-BE49-F238E27FC236}">
                <a16:creationId xmlns:a16="http://schemas.microsoft.com/office/drawing/2014/main" id="{61242341-FE7B-EF47-A00E-EC90DA46DA0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6553698" y="368300"/>
            <a:ext cx="5266827" cy="5266140"/>
          </a:xfrm>
          <a:custGeom>
            <a:avLst/>
            <a:gdLst>
              <a:gd name="connsiteX0" fmla="*/ 481208 w 5266827"/>
              <a:gd name="connsiteY0" fmla="*/ 0 h 5266140"/>
              <a:gd name="connsiteX1" fmla="*/ 4785619 w 5266827"/>
              <a:gd name="connsiteY1" fmla="*/ 0 h 5266140"/>
              <a:gd name="connsiteX2" fmla="*/ 5266827 w 5266827"/>
              <a:gd name="connsiteY2" fmla="*/ 481208 h 5266140"/>
              <a:gd name="connsiteX3" fmla="*/ 5266827 w 5266827"/>
              <a:gd name="connsiteY3" fmla="*/ 4784931 h 5266140"/>
              <a:gd name="connsiteX4" fmla="*/ 4785619 w 5266827"/>
              <a:gd name="connsiteY4" fmla="*/ 5266140 h 5266140"/>
              <a:gd name="connsiteX5" fmla="*/ 481208 w 5266827"/>
              <a:gd name="connsiteY5" fmla="*/ 5266140 h 5266140"/>
              <a:gd name="connsiteX6" fmla="*/ 0 w 5266827"/>
              <a:gd name="connsiteY6" fmla="*/ 4784931 h 5266140"/>
              <a:gd name="connsiteX7" fmla="*/ 0 w 5266827"/>
              <a:gd name="connsiteY7" fmla="*/ 481208 h 5266140"/>
              <a:gd name="connsiteX8" fmla="*/ 481208 w 5266827"/>
              <a:gd name="connsiteY8" fmla="*/ 0 h 526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827" h="5266140">
                <a:moveTo>
                  <a:pt x="481208" y="0"/>
                </a:moveTo>
                <a:lnTo>
                  <a:pt x="4785619" y="0"/>
                </a:lnTo>
                <a:cubicBezTo>
                  <a:pt x="5086374" y="0"/>
                  <a:pt x="5266827" y="180453"/>
                  <a:pt x="5266827" y="481208"/>
                </a:cubicBezTo>
                <a:lnTo>
                  <a:pt x="5266827" y="4784931"/>
                </a:lnTo>
                <a:cubicBezTo>
                  <a:pt x="5266827" y="5086029"/>
                  <a:pt x="5086030" y="5266140"/>
                  <a:pt x="4785619" y="5266140"/>
                </a:cubicBezTo>
                <a:lnTo>
                  <a:pt x="481208" y="5266140"/>
                </a:lnTo>
                <a:cubicBezTo>
                  <a:pt x="180453" y="5266140"/>
                  <a:pt x="0" y="5085686"/>
                  <a:pt x="0" y="4784931"/>
                </a:cubicBezTo>
                <a:lnTo>
                  <a:pt x="0" y="481208"/>
                </a:lnTo>
                <a:cubicBezTo>
                  <a:pt x="0" y="180110"/>
                  <a:pt x="180797" y="0"/>
                  <a:pt x="481208" y="0"/>
                </a:cubicBezTo>
                <a:close/>
              </a:path>
            </a:pathLst>
          </a:custGeom>
          <a:solidFill>
            <a:srgbClr val="7F7F7F"/>
          </a:solidFill>
        </p:spPr>
      </p:pic>
      <p:sp>
        <p:nvSpPr>
          <p:cNvPr id="8" name="Text Placeholder 2">
            <a:extLst>
              <a:ext uri="{FF2B5EF4-FFF2-40B4-BE49-F238E27FC236}">
                <a16:creationId xmlns:a16="http://schemas.microsoft.com/office/drawing/2014/main" id="{DFEAA1BC-F93E-F040-9223-B446D0853A99}"/>
              </a:ext>
            </a:extLst>
          </p:cNvPr>
          <p:cNvSpPr>
            <a:spLocks noGrp="1"/>
          </p:cNvSpPr>
          <p:nvPr>
            <p:ph type="body" sz="quarter" idx="36" hasCustomPrompt="1"/>
          </p:nvPr>
        </p:nvSpPr>
        <p:spPr>
          <a:xfrm>
            <a:off x="371474" y="1488111"/>
            <a:ext cx="5403676"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3" name="Text Placeholder 5">
            <a:extLst>
              <a:ext uri="{FF2B5EF4-FFF2-40B4-BE49-F238E27FC236}">
                <a16:creationId xmlns:a16="http://schemas.microsoft.com/office/drawing/2014/main" id="{9286D762-C78D-6645-BB7C-978BDEA59CE5}"/>
              </a:ext>
            </a:extLst>
          </p:cNvPr>
          <p:cNvSpPr>
            <a:spLocks noGrp="1"/>
          </p:cNvSpPr>
          <p:nvPr>
            <p:ph type="body" sz="quarter" idx="37" hasCustomPrompt="1"/>
          </p:nvPr>
        </p:nvSpPr>
        <p:spPr>
          <a:xfrm>
            <a:off x="371475" y="986099"/>
            <a:ext cx="5403677"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5" name="Slide Number Placeholder 10">
            <a:extLst>
              <a:ext uri="{FF2B5EF4-FFF2-40B4-BE49-F238E27FC236}">
                <a16:creationId xmlns:a16="http://schemas.microsoft.com/office/drawing/2014/main" id="{55AA72FB-8A60-6445-8833-8459A869D7FC}"/>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6" name="Title 1">
            <a:extLst>
              <a:ext uri="{FF2B5EF4-FFF2-40B4-BE49-F238E27FC236}">
                <a16:creationId xmlns:a16="http://schemas.microsoft.com/office/drawing/2014/main" id="{BCAC5A4F-179C-4749-9FF6-BF5C428F1B09}"/>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accent1"/>
                </a:solidFill>
              </a:defRPr>
            </a:lvl1pPr>
          </a:lstStyle>
          <a:p>
            <a:r>
              <a:rPr lang="en-GB" dirty="0"/>
              <a:t>Text and 1 image slide</a:t>
            </a:r>
            <a:endParaRPr lang="en-US" dirty="0"/>
          </a:p>
        </p:txBody>
      </p:sp>
    </p:spTree>
    <p:extLst>
      <p:ext uri="{BB962C8B-B14F-4D97-AF65-F5344CB8AC3E}">
        <p14:creationId xmlns:p14="http://schemas.microsoft.com/office/powerpoint/2010/main" val="3602137129"/>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image 3">
    <p:bg>
      <p:bgPr>
        <a:solidFill>
          <a:schemeClr val="accent1"/>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ED480D6E-EF5A-B24B-9984-0560C569F37E}"/>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4" name="Graphic 13">
            <a:extLst>
              <a:ext uri="{FF2B5EF4-FFF2-40B4-BE49-F238E27FC236}">
                <a16:creationId xmlns:a16="http://schemas.microsoft.com/office/drawing/2014/main" id="{56C7DEBE-C12B-554E-B816-F19B13B0ADC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pic>
        <p:nvPicPr>
          <p:cNvPr id="17" name="Picture Placeholder 4">
            <a:extLst>
              <a:ext uri="{FF2B5EF4-FFF2-40B4-BE49-F238E27FC236}">
                <a16:creationId xmlns:a16="http://schemas.microsoft.com/office/drawing/2014/main" id="{9E23EC75-D966-8D4B-9251-45A1606FC690}"/>
              </a:ext>
            </a:extLst>
          </p:cNvPr>
          <p:cNvPicPr>
            <a:picLocks noChangeAspect="1"/>
          </p:cNvPicPr>
          <p:nvPr userDrawn="1"/>
        </p:nvPicPr>
        <p:blipFill>
          <a:blip r:embed="rId4"/>
          <a:srcRect/>
          <a:stretch/>
        </p:blipFill>
        <p:spPr>
          <a:xfrm>
            <a:off x="6567075" y="368300"/>
            <a:ext cx="5253450" cy="5266140"/>
          </a:xfrm>
          <a:custGeom>
            <a:avLst/>
            <a:gdLst>
              <a:gd name="connsiteX0" fmla="*/ 481208 w 5266827"/>
              <a:gd name="connsiteY0" fmla="*/ 0 h 5266140"/>
              <a:gd name="connsiteX1" fmla="*/ 4785619 w 5266827"/>
              <a:gd name="connsiteY1" fmla="*/ 0 h 5266140"/>
              <a:gd name="connsiteX2" fmla="*/ 5266827 w 5266827"/>
              <a:gd name="connsiteY2" fmla="*/ 481208 h 5266140"/>
              <a:gd name="connsiteX3" fmla="*/ 5266827 w 5266827"/>
              <a:gd name="connsiteY3" fmla="*/ 4784931 h 5266140"/>
              <a:gd name="connsiteX4" fmla="*/ 4785619 w 5266827"/>
              <a:gd name="connsiteY4" fmla="*/ 5266140 h 5266140"/>
              <a:gd name="connsiteX5" fmla="*/ 481208 w 5266827"/>
              <a:gd name="connsiteY5" fmla="*/ 5266140 h 5266140"/>
              <a:gd name="connsiteX6" fmla="*/ 0 w 5266827"/>
              <a:gd name="connsiteY6" fmla="*/ 4784931 h 5266140"/>
              <a:gd name="connsiteX7" fmla="*/ 0 w 5266827"/>
              <a:gd name="connsiteY7" fmla="*/ 481208 h 5266140"/>
              <a:gd name="connsiteX8" fmla="*/ 481208 w 5266827"/>
              <a:gd name="connsiteY8" fmla="*/ 0 h 526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827" h="5266140">
                <a:moveTo>
                  <a:pt x="481208" y="0"/>
                </a:moveTo>
                <a:lnTo>
                  <a:pt x="4785619" y="0"/>
                </a:lnTo>
                <a:cubicBezTo>
                  <a:pt x="5086374" y="0"/>
                  <a:pt x="5266827" y="180453"/>
                  <a:pt x="5266827" y="481208"/>
                </a:cubicBezTo>
                <a:lnTo>
                  <a:pt x="5266827" y="4784931"/>
                </a:lnTo>
                <a:cubicBezTo>
                  <a:pt x="5266827" y="5086029"/>
                  <a:pt x="5086030" y="5266140"/>
                  <a:pt x="4785619" y="5266140"/>
                </a:cubicBezTo>
                <a:lnTo>
                  <a:pt x="481208" y="5266140"/>
                </a:lnTo>
                <a:cubicBezTo>
                  <a:pt x="180453" y="5266140"/>
                  <a:pt x="0" y="5085686"/>
                  <a:pt x="0" y="4784931"/>
                </a:cubicBezTo>
                <a:lnTo>
                  <a:pt x="0" y="481208"/>
                </a:lnTo>
                <a:cubicBezTo>
                  <a:pt x="0" y="180110"/>
                  <a:pt x="180797" y="0"/>
                  <a:pt x="481208" y="0"/>
                </a:cubicBezTo>
                <a:close/>
              </a:path>
            </a:pathLst>
          </a:custGeom>
          <a:solidFill>
            <a:srgbClr val="7F7F7F"/>
          </a:solidFill>
        </p:spPr>
      </p:pic>
      <p:sp>
        <p:nvSpPr>
          <p:cNvPr id="15" name="Text Placeholder 2">
            <a:extLst>
              <a:ext uri="{FF2B5EF4-FFF2-40B4-BE49-F238E27FC236}">
                <a16:creationId xmlns:a16="http://schemas.microsoft.com/office/drawing/2014/main" id="{8226C70E-D4A3-4C44-8D1D-A11C35F08B44}"/>
              </a:ext>
            </a:extLst>
          </p:cNvPr>
          <p:cNvSpPr>
            <a:spLocks noGrp="1"/>
          </p:cNvSpPr>
          <p:nvPr>
            <p:ph type="body" sz="quarter" idx="36" hasCustomPrompt="1"/>
          </p:nvPr>
        </p:nvSpPr>
        <p:spPr>
          <a:xfrm>
            <a:off x="371474" y="1488111"/>
            <a:ext cx="5403676" cy="3821818"/>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buClr>
                <a:schemeClr val="bg1"/>
              </a:buClr>
              <a:tabLst/>
              <a:defRPr sz="1200">
                <a:solidFill>
                  <a:schemeClr val="bg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8" name="Text Placeholder 5">
            <a:extLst>
              <a:ext uri="{FF2B5EF4-FFF2-40B4-BE49-F238E27FC236}">
                <a16:creationId xmlns:a16="http://schemas.microsoft.com/office/drawing/2014/main" id="{91639BF3-A25C-9345-BD70-5B3487D4CF87}"/>
              </a:ext>
            </a:extLst>
          </p:cNvPr>
          <p:cNvSpPr>
            <a:spLocks noGrp="1"/>
          </p:cNvSpPr>
          <p:nvPr>
            <p:ph type="body" sz="quarter" idx="37" hasCustomPrompt="1"/>
          </p:nvPr>
        </p:nvSpPr>
        <p:spPr>
          <a:xfrm>
            <a:off x="371475" y="986099"/>
            <a:ext cx="5403677" cy="468370"/>
          </a:xfrm>
        </p:spPr>
        <p:txBody>
          <a:bodyPr>
            <a:noAutofit/>
          </a:bodyPr>
          <a:lstStyle>
            <a:lvl1pPr marL="0" indent="0">
              <a:buFontTx/>
              <a:buNone/>
              <a:defRPr sz="2000" b="1" i="0">
                <a:solidFill>
                  <a:schemeClr val="bg1"/>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9" name="Slide Number Placeholder 10">
            <a:extLst>
              <a:ext uri="{FF2B5EF4-FFF2-40B4-BE49-F238E27FC236}">
                <a16:creationId xmlns:a16="http://schemas.microsoft.com/office/drawing/2014/main" id="{92842844-0EE1-3241-B051-2945003E8A7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20" name="Title 1">
            <a:extLst>
              <a:ext uri="{FF2B5EF4-FFF2-40B4-BE49-F238E27FC236}">
                <a16:creationId xmlns:a16="http://schemas.microsoft.com/office/drawing/2014/main" id="{42134770-F9D0-4447-A5BA-FEEE9F12E132}"/>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bg1"/>
                </a:solidFill>
              </a:defRPr>
            </a:lvl1pPr>
          </a:lstStyle>
          <a:p>
            <a:r>
              <a:rPr lang="en-GB" dirty="0"/>
              <a:t>Text and 1 image slide</a:t>
            </a:r>
            <a:endParaRPr lang="en-US" dirty="0"/>
          </a:p>
        </p:txBody>
      </p:sp>
    </p:spTree>
    <p:extLst>
      <p:ext uri="{BB962C8B-B14F-4D97-AF65-F5344CB8AC3E}">
        <p14:creationId xmlns:p14="http://schemas.microsoft.com/office/powerpoint/2010/main" val="371785438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image 4">
    <p:bg>
      <p:bgPr>
        <a:solidFill>
          <a:schemeClr val="accent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EF1C4F92-CA24-DD44-A882-2E6C0C33EC92}"/>
              </a:ext>
            </a:extLst>
          </p:cNvPr>
          <p:cNvSpPr>
            <a:spLocks noGrp="1"/>
          </p:cNvSpPr>
          <p:nvPr>
            <p:ph type="body" sz="quarter" idx="27" hasCustomPrompt="1"/>
          </p:nvPr>
        </p:nvSpPr>
        <p:spPr>
          <a:xfrm>
            <a:off x="371474" y="6629147"/>
            <a:ext cx="8730297" cy="148979"/>
          </a:xfrm>
        </p:spPr>
        <p:txBody>
          <a:bodyPr lIns="0" tIns="0" rIns="0" bIns="0">
            <a:noAutofit/>
          </a:bodyPr>
          <a:lstStyle>
            <a:lvl1pPr marL="0" indent="0">
              <a:buFontTx/>
              <a:buNone/>
              <a:defRPr sz="700">
                <a:solidFill>
                  <a:schemeClr val="bg1"/>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2" name="Graphic 11">
            <a:extLst>
              <a:ext uri="{FF2B5EF4-FFF2-40B4-BE49-F238E27FC236}">
                <a16:creationId xmlns:a16="http://schemas.microsoft.com/office/drawing/2014/main" id="{F9128833-A0DD-E04B-AFB6-7E4B10FBD05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18" name="Text Placeholder 2">
            <a:extLst>
              <a:ext uri="{FF2B5EF4-FFF2-40B4-BE49-F238E27FC236}">
                <a16:creationId xmlns:a16="http://schemas.microsoft.com/office/drawing/2014/main" id="{F0871CA7-4BA3-F748-AE75-3D4DD94DB772}"/>
              </a:ext>
            </a:extLst>
          </p:cNvPr>
          <p:cNvSpPr>
            <a:spLocks noGrp="1"/>
          </p:cNvSpPr>
          <p:nvPr>
            <p:ph type="body" sz="quarter" idx="36" hasCustomPrompt="1"/>
          </p:nvPr>
        </p:nvSpPr>
        <p:spPr>
          <a:xfrm>
            <a:off x="371474" y="1488111"/>
            <a:ext cx="5403676" cy="3821818"/>
          </a:xfrm>
        </p:spPr>
        <p:txBody>
          <a:bodyPr>
            <a:normAutofit/>
          </a:bodyPr>
          <a:lstStyle>
            <a:lvl1pPr>
              <a:buClr>
                <a:schemeClr val="accent4"/>
              </a:buClr>
              <a:defRPr sz="2000">
                <a:solidFill>
                  <a:schemeClr val="bg1"/>
                </a:solidFill>
              </a:defRPr>
            </a:lvl1pPr>
            <a:lvl2pPr>
              <a:buClr>
                <a:schemeClr val="bg1"/>
              </a:buClr>
              <a:defRPr sz="1800">
                <a:solidFill>
                  <a:schemeClr val="bg1"/>
                </a:solidFill>
              </a:defRPr>
            </a:lvl2pPr>
            <a:lvl3pPr marL="668338" indent="-127000">
              <a:buClr>
                <a:schemeClr val="bg1"/>
              </a:buClr>
              <a:tabLst/>
              <a:defRPr sz="1600">
                <a:solidFill>
                  <a:schemeClr val="bg1"/>
                </a:solidFill>
              </a:defRPr>
            </a:lvl3pPr>
            <a:lvl4pPr marL="896938" indent="-177800">
              <a:buClr>
                <a:schemeClr val="bg1"/>
              </a:buClr>
              <a:tabLst/>
              <a:defRPr sz="1400">
                <a:solidFill>
                  <a:schemeClr val="bg1"/>
                </a:solidFill>
              </a:defRPr>
            </a:lvl4pPr>
            <a:lvl5pPr marL="896938" indent="169863">
              <a:buClr>
                <a:schemeClr val="bg1"/>
              </a:buClr>
              <a:tabLst/>
              <a:defRPr sz="1200">
                <a:solidFill>
                  <a:schemeClr val="bg1"/>
                </a:solidFill>
              </a:defRPr>
            </a:lvl5pPr>
            <a:lvl6pPr marL="1252538" indent="-228600">
              <a:buClr>
                <a:schemeClr val="bg1"/>
              </a:buClr>
              <a:tabLst/>
              <a:defRPr sz="1200">
                <a:solidFill>
                  <a:schemeClr val="bg1"/>
                </a:solidFill>
              </a:defRPr>
            </a:lvl6pPr>
            <a:lvl7pPr marL="1379538" indent="-177800">
              <a:buClr>
                <a:schemeClr val="bg1"/>
              </a:buClr>
              <a:tabLst/>
              <a:defRPr sz="1200">
                <a:solidFill>
                  <a:schemeClr val="bg1"/>
                </a:solidFill>
              </a:defRPr>
            </a:lvl7pPr>
            <a:lvl8pPr marL="1557338" indent="-177800">
              <a:buClr>
                <a:schemeClr val="bg1"/>
              </a:buClr>
              <a:tabLst/>
              <a:defRPr sz="1200">
                <a:solidFill>
                  <a:schemeClr val="bg1"/>
                </a:solidFill>
              </a:defRPr>
            </a:lvl8pPr>
            <a:lvl9pPr marL="1692275" indent="-134938">
              <a:buClr>
                <a:schemeClr val="bg1"/>
              </a:buClr>
              <a:tabLst/>
              <a:defRPr sz="1200">
                <a:solidFill>
                  <a:schemeClr val="bg1"/>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0" name="Text Placeholder 5">
            <a:extLst>
              <a:ext uri="{FF2B5EF4-FFF2-40B4-BE49-F238E27FC236}">
                <a16:creationId xmlns:a16="http://schemas.microsoft.com/office/drawing/2014/main" id="{062CEFF1-0F6D-3346-85C7-477FE707C5EB}"/>
              </a:ext>
            </a:extLst>
          </p:cNvPr>
          <p:cNvSpPr>
            <a:spLocks noGrp="1"/>
          </p:cNvSpPr>
          <p:nvPr>
            <p:ph type="body" sz="quarter" idx="37" hasCustomPrompt="1"/>
          </p:nvPr>
        </p:nvSpPr>
        <p:spPr>
          <a:xfrm>
            <a:off x="371475" y="986099"/>
            <a:ext cx="5403677" cy="468370"/>
          </a:xfrm>
        </p:spPr>
        <p:txBody>
          <a:bodyPr>
            <a:noAutofit/>
          </a:bodyPr>
          <a:lstStyle>
            <a:lvl1pPr marL="0" indent="0">
              <a:buFontTx/>
              <a:buNone/>
              <a:defRPr sz="2000" b="1" i="0">
                <a:solidFill>
                  <a:schemeClr val="bg1"/>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21" name="Picture Placeholder 16">
            <a:extLst>
              <a:ext uri="{FF2B5EF4-FFF2-40B4-BE49-F238E27FC236}">
                <a16:creationId xmlns:a16="http://schemas.microsoft.com/office/drawing/2014/main" id="{6DB98C8C-5DE9-454C-A8FC-3C2BE63B298A}"/>
              </a:ext>
            </a:extLst>
          </p:cNvPr>
          <p:cNvSpPr>
            <a:spLocks noGrp="1" noChangeAspect="1"/>
          </p:cNvSpPr>
          <p:nvPr>
            <p:ph type="pic" sz="quarter" idx="11" hasCustomPrompt="1"/>
          </p:nvPr>
        </p:nvSpPr>
        <p:spPr>
          <a:xfrm>
            <a:off x="6553698" y="368643"/>
            <a:ext cx="5266827" cy="5266140"/>
          </a:xfrm>
          <a:custGeom>
            <a:avLst/>
            <a:gdLst>
              <a:gd name="connsiteX0" fmla="*/ 481208 w 5266827"/>
              <a:gd name="connsiteY0" fmla="*/ 0 h 5266140"/>
              <a:gd name="connsiteX1" fmla="*/ 4785619 w 5266827"/>
              <a:gd name="connsiteY1" fmla="*/ 0 h 5266140"/>
              <a:gd name="connsiteX2" fmla="*/ 5266827 w 5266827"/>
              <a:gd name="connsiteY2" fmla="*/ 481208 h 5266140"/>
              <a:gd name="connsiteX3" fmla="*/ 5266827 w 5266827"/>
              <a:gd name="connsiteY3" fmla="*/ 4784931 h 5266140"/>
              <a:gd name="connsiteX4" fmla="*/ 4785619 w 5266827"/>
              <a:gd name="connsiteY4" fmla="*/ 5266140 h 5266140"/>
              <a:gd name="connsiteX5" fmla="*/ 481208 w 5266827"/>
              <a:gd name="connsiteY5" fmla="*/ 5266140 h 5266140"/>
              <a:gd name="connsiteX6" fmla="*/ 0 w 5266827"/>
              <a:gd name="connsiteY6" fmla="*/ 4784931 h 5266140"/>
              <a:gd name="connsiteX7" fmla="*/ 0 w 5266827"/>
              <a:gd name="connsiteY7" fmla="*/ 481208 h 5266140"/>
              <a:gd name="connsiteX8" fmla="*/ 481208 w 5266827"/>
              <a:gd name="connsiteY8" fmla="*/ 0 h 526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827" h="5266140">
                <a:moveTo>
                  <a:pt x="481208" y="0"/>
                </a:moveTo>
                <a:lnTo>
                  <a:pt x="4785619" y="0"/>
                </a:lnTo>
                <a:cubicBezTo>
                  <a:pt x="5086374" y="0"/>
                  <a:pt x="5266827" y="180453"/>
                  <a:pt x="5266827" y="481208"/>
                </a:cubicBezTo>
                <a:lnTo>
                  <a:pt x="5266827" y="4784931"/>
                </a:lnTo>
                <a:cubicBezTo>
                  <a:pt x="5266827" y="5086029"/>
                  <a:pt x="5086030" y="5266140"/>
                  <a:pt x="4785619" y="5266140"/>
                </a:cubicBezTo>
                <a:lnTo>
                  <a:pt x="481208" y="5266140"/>
                </a:lnTo>
                <a:cubicBezTo>
                  <a:pt x="180453" y="5266140"/>
                  <a:pt x="0" y="5085686"/>
                  <a:pt x="0" y="4784931"/>
                </a:cubicBezTo>
                <a:lnTo>
                  <a:pt x="0" y="481208"/>
                </a:lnTo>
                <a:cubicBezTo>
                  <a:pt x="0" y="180110"/>
                  <a:pt x="180797" y="0"/>
                  <a:pt x="481208" y="0"/>
                </a:cubicBezTo>
                <a:close/>
              </a:path>
            </a:pathLst>
          </a:custGeom>
          <a:solidFill>
            <a:srgbClr val="7F7F7F"/>
          </a:solidFill>
        </p:spPr>
        <p:txBody>
          <a:bodyPr wrap="square">
            <a:noAutofit/>
          </a:bodyPr>
          <a:lstStyle>
            <a:lvl1pPr marL="0" indent="0" algn="ctr">
              <a:buFontTx/>
              <a:buNone/>
              <a:defRPr sz="1050" b="1">
                <a:solidFill>
                  <a:schemeClr val="bg1"/>
                </a:solidFill>
              </a:defRPr>
            </a:lvl1pPr>
          </a:lstStyle>
          <a:p>
            <a:r>
              <a:rPr lang="en-US" dirty="0"/>
              <a:t>Click icon to insert image</a:t>
            </a:r>
          </a:p>
        </p:txBody>
      </p:sp>
      <p:sp>
        <p:nvSpPr>
          <p:cNvPr id="22" name="Slide Number Placeholder 10">
            <a:extLst>
              <a:ext uri="{FF2B5EF4-FFF2-40B4-BE49-F238E27FC236}">
                <a16:creationId xmlns:a16="http://schemas.microsoft.com/office/drawing/2014/main" id="{17341A60-B016-174F-8A1C-B19FA45172FC}"/>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23" name="Title 1">
            <a:extLst>
              <a:ext uri="{FF2B5EF4-FFF2-40B4-BE49-F238E27FC236}">
                <a16:creationId xmlns:a16="http://schemas.microsoft.com/office/drawing/2014/main" id="{CEB290E4-516C-3447-BDE6-76210D35708A}"/>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bg1"/>
                </a:solidFill>
              </a:defRPr>
            </a:lvl1pPr>
          </a:lstStyle>
          <a:p>
            <a:r>
              <a:rPr lang="en-GB" dirty="0"/>
              <a:t>Text and 1 image slide</a:t>
            </a:r>
            <a:endParaRPr lang="en-US" dirty="0"/>
          </a:p>
        </p:txBody>
      </p:sp>
    </p:spTree>
    <p:extLst>
      <p:ext uri="{BB962C8B-B14F-4D97-AF65-F5344CB8AC3E}">
        <p14:creationId xmlns:p14="http://schemas.microsoft.com/office/powerpoint/2010/main" val="132311031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8">
    <p:spTree>
      <p:nvGrpSpPr>
        <p:cNvPr id="1" name=""/>
        <p:cNvGrpSpPr/>
        <p:nvPr/>
      </p:nvGrpSpPr>
      <p:grpSpPr>
        <a:xfrm>
          <a:off x="0" y="0"/>
          <a:ext cx="0" cy="0"/>
          <a:chOff x="0" y="0"/>
          <a:chExt cx="0" cy="0"/>
        </a:xfrm>
      </p:grpSpPr>
      <p:sp>
        <p:nvSpPr>
          <p:cNvPr id="49" name="Picture Placeholder 48">
            <a:extLst>
              <a:ext uri="{FF2B5EF4-FFF2-40B4-BE49-F238E27FC236}">
                <a16:creationId xmlns:a16="http://schemas.microsoft.com/office/drawing/2014/main" id="{89730168-E1F3-1749-B5ED-F454CD534EDA}"/>
              </a:ext>
            </a:extLst>
          </p:cNvPr>
          <p:cNvSpPr>
            <a:spLocks noGrp="1"/>
          </p:cNvSpPr>
          <p:nvPr>
            <p:ph type="pic" sz="quarter" idx="10" hasCustomPrompt="1"/>
          </p:nvPr>
        </p:nvSpPr>
        <p:spPr>
          <a:xfrm>
            <a:off x="-759" y="0"/>
            <a:ext cx="11821284" cy="554604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txBody>
          <a:bodyPr wrap="square" tIns="396000">
            <a:noAutofit/>
          </a:bodyPr>
          <a:lstStyle>
            <a:lvl1pPr marL="0" indent="0" algn="ctr">
              <a:buFontTx/>
              <a:buNone/>
              <a:defRPr sz="2000" b="1">
                <a:solidFill>
                  <a:schemeClr val="bg1"/>
                </a:solidFill>
              </a:defRPr>
            </a:lvl1pPr>
          </a:lstStyle>
          <a:p>
            <a:r>
              <a:rPr lang="en-US" dirty="0"/>
              <a:t>Click icon to insert image</a:t>
            </a:r>
          </a:p>
        </p:txBody>
      </p:sp>
      <p:sp>
        <p:nvSpPr>
          <p:cNvPr id="5" name="Subtitle 2">
            <a:extLst>
              <a:ext uri="{FF2B5EF4-FFF2-40B4-BE49-F238E27FC236}">
                <a16:creationId xmlns:a16="http://schemas.microsoft.com/office/drawing/2014/main" id="{3F85A287-F74F-7747-B16A-938E742C493D}"/>
              </a:ext>
            </a:extLst>
          </p:cNvPr>
          <p:cNvSpPr>
            <a:spLocks noGrp="1"/>
          </p:cNvSpPr>
          <p:nvPr>
            <p:ph type="subTitle" idx="1" hasCustomPrompt="1"/>
          </p:nvPr>
        </p:nvSpPr>
        <p:spPr>
          <a:xfrm>
            <a:off x="370714" y="175291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6" name="Title 1">
            <a:extLst>
              <a:ext uri="{FF2B5EF4-FFF2-40B4-BE49-F238E27FC236}">
                <a16:creationId xmlns:a16="http://schemas.microsoft.com/office/drawing/2014/main" id="{6E7F7EF3-C858-714E-A58A-26CB3B6E82F9}"/>
              </a:ext>
            </a:extLst>
          </p:cNvPr>
          <p:cNvSpPr>
            <a:spLocks noGrp="1"/>
          </p:cNvSpPr>
          <p:nvPr>
            <p:ph type="ctrTitle" hasCustomPrompt="1"/>
          </p:nvPr>
        </p:nvSpPr>
        <p:spPr>
          <a:xfrm>
            <a:off x="370714" y="451803"/>
            <a:ext cx="4942517" cy="1204277"/>
          </a:xfrm>
        </p:spPr>
        <p:txBody>
          <a:bodyPr anchor="t">
            <a:noAutofit/>
          </a:bodyPr>
          <a:lstStyle>
            <a:lvl1pPr algn="l">
              <a:lnSpc>
                <a:spcPct val="85000"/>
              </a:lnSpc>
              <a:defRPr sz="4400">
                <a:solidFill>
                  <a:schemeClr val="bg1"/>
                </a:solidFill>
              </a:defRPr>
            </a:lvl1pPr>
          </a:lstStyle>
          <a:p>
            <a:r>
              <a:rPr lang="en-GB" dirty="0" err="1"/>
              <a:t>Truist</a:t>
            </a:r>
            <a:r>
              <a:rPr lang="en-GB" dirty="0"/>
              <a:t> presentation title here</a:t>
            </a:r>
            <a:endParaRPr lang="en-US" dirty="0"/>
          </a:p>
        </p:txBody>
      </p:sp>
      <p:sp>
        <p:nvSpPr>
          <p:cNvPr id="8" name="Rectangle 7">
            <a:extLst>
              <a:ext uri="{FF2B5EF4-FFF2-40B4-BE49-F238E27FC236}">
                <a16:creationId xmlns:a16="http://schemas.microsoft.com/office/drawing/2014/main" id="{91488E48-7DA0-CE42-8DF3-83DD21494F1C}"/>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99FF31-05F1-E74F-8A3B-860B8FE8C0F7}"/>
              </a:ext>
            </a:extLst>
          </p:cNvPr>
          <p:cNvSpPr txBox="1"/>
          <p:nvPr userDrawn="1"/>
        </p:nvSpPr>
        <p:spPr>
          <a:xfrm>
            <a:off x="-2308485" y="981075"/>
            <a:ext cx="1738859" cy="280076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When inserting custom photography we suggest using the white core shape frame when the image is dark in tone, and the Truist purple frame when the image is light in overall tone. (Click ‘Layout’ to select preferred frame)</a:t>
            </a:r>
            <a:endParaRPr lang="en-US" sz="12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tx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tx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023496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image 5">
    <p:bg>
      <p:bgPr>
        <a:solidFill>
          <a:schemeClr val="accent5"/>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F97DD13-5CD3-FB46-8FC0-D4F7F149A54F}"/>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pic>
        <p:nvPicPr>
          <p:cNvPr id="15" name="Picture Placeholder 4">
            <a:extLst>
              <a:ext uri="{FF2B5EF4-FFF2-40B4-BE49-F238E27FC236}">
                <a16:creationId xmlns:a16="http://schemas.microsoft.com/office/drawing/2014/main" id="{3589DD3F-25BD-224A-BF04-CACDB19D9655}"/>
              </a:ext>
            </a:extLst>
          </p:cNvPr>
          <p:cNvPicPr>
            <a:picLocks noChangeAspect="1"/>
          </p:cNvPicPr>
          <p:nvPr userDrawn="1"/>
        </p:nvPicPr>
        <p:blipFill>
          <a:blip r:embed="rId2"/>
          <a:srcRect/>
          <a:stretch/>
        </p:blipFill>
        <p:spPr>
          <a:xfrm>
            <a:off x="6567073" y="368300"/>
            <a:ext cx="5253450" cy="5266139"/>
          </a:xfrm>
          <a:custGeom>
            <a:avLst/>
            <a:gdLst>
              <a:gd name="connsiteX0" fmla="*/ 481208 w 5266827"/>
              <a:gd name="connsiteY0" fmla="*/ 0 h 5266140"/>
              <a:gd name="connsiteX1" fmla="*/ 4785619 w 5266827"/>
              <a:gd name="connsiteY1" fmla="*/ 0 h 5266140"/>
              <a:gd name="connsiteX2" fmla="*/ 5266827 w 5266827"/>
              <a:gd name="connsiteY2" fmla="*/ 481208 h 5266140"/>
              <a:gd name="connsiteX3" fmla="*/ 5266827 w 5266827"/>
              <a:gd name="connsiteY3" fmla="*/ 4784931 h 5266140"/>
              <a:gd name="connsiteX4" fmla="*/ 4785619 w 5266827"/>
              <a:gd name="connsiteY4" fmla="*/ 5266140 h 5266140"/>
              <a:gd name="connsiteX5" fmla="*/ 481208 w 5266827"/>
              <a:gd name="connsiteY5" fmla="*/ 5266140 h 5266140"/>
              <a:gd name="connsiteX6" fmla="*/ 0 w 5266827"/>
              <a:gd name="connsiteY6" fmla="*/ 4784931 h 5266140"/>
              <a:gd name="connsiteX7" fmla="*/ 0 w 5266827"/>
              <a:gd name="connsiteY7" fmla="*/ 481208 h 5266140"/>
              <a:gd name="connsiteX8" fmla="*/ 481208 w 5266827"/>
              <a:gd name="connsiteY8" fmla="*/ 0 h 526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827" h="5266140">
                <a:moveTo>
                  <a:pt x="481208" y="0"/>
                </a:moveTo>
                <a:lnTo>
                  <a:pt x="4785619" y="0"/>
                </a:lnTo>
                <a:cubicBezTo>
                  <a:pt x="5086374" y="0"/>
                  <a:pt x="5266827" y="180453"/>
                  <a:pt x="5266827" y="481208"/>
                </a:cubicBezTo>
                <a:lnTo>
                  <a:pt x="5266827" y="4784931"/>
                </a:lnTo>
                <a:cubicBezTo>
                  <a:pt x="5266827" y="5086029"/>
                  <a:pt x="5086030" y="5266140"/>
                  <a:pt x="4785619" y="5266140"/>
                </a:cubicBezTo>
                <a:lnTo>
                  <a:pt x="481208" y="5266140"/>
                </a:lnTo>
                <a:cubicBezTo>
                  <a:pt x="180453" y="5266140"/>
                  <a:pt x="0" y="5085686"/>
                  <a:pt x="0" y="4784931"/>
                </a:cubicBezTo>
                <a:lnTo>
                  <a:pt x="0" y="481208"/>
                </a:lnTo>
                <a:cubicBezTo>
                  <a:pt x="0" y="180110"/>
                  <a:pt x="180797" y="0"/>
                  <a:pt x="481208" y="0"/>
                </a:cubicBezTo>
                <a:close/>
              </a:path>
            </a:pathLst>
          </a:custGeom>
          <a:solidFill>
            <a:srgbClr val="7F7F7F"/>
          </a:solidFill>
        </p:spPr>
      </p:pic>
      <p:sp>
        <p:nvSpPr>
          <p:cNvPr id="11" name="Text Placeholder 2">
            <a:extLst>
              <a:ext uri="{FF2B5EF4-FFF2-40B4-BE49-F238E27FC236}">
                <a16:creationId xmlns:a16="http://schemas.microsoft.com/office/drawing/2014/main" id="{E9D39B0A-B1F8-864B-AC6B-50BA5099064B}"/>
              </a:ext>
            </a:extLst>
          </p:cNvPr>
          <p:cNvSpPr>
            <a:spLocks noGrp="1"/>
          </p:cNvSpPr>
          <p:nvPr>
            <p:ph type="body" sz="quarter" idx="37" hasCustomPrompt="1"/>
          </p:nvPr>
        </p:nvSpPr>
        <p:spPr>
          <a:xfrm>
            <a:off x="371474" y="1488111"/>
            <a:ext cx="5403676" cy="3821818"/>
          </a:xfrm>
        </p:spPr>
        <p:txBody>
          <a:bodyPr>
            <a:normAutofit/>
          </a:bodyPr>
          <a:lstStyle>
            <a:lvl1pPr>
              <a:defRPr sz="2000">
                <a:solidFill>
                  <a:schemeClr val="tx2"/>
                </a:solidFill>
              </a:defRPr>
            </a:lvl1pPr>
            <a:lvl2pPr>
              <a:defRPr sz="1800">
                <a:solidFill>
                  <a:schemeClr val="tx2"/>
                </a:solidFill>
              </a:defRPr>
            </a:lvl2pPr>
            <a:lvl3pPr marL="668338" indent="-127000">
              <a:tabLst/>
              <a:defRPr sz="1600">
                <a:solidFill>
                  <a:schemeClr val="tx2"/>
                </a:solidFill>
              </a:defRPr>
            </a:lvl3pPr>
            <a:lvl4pPr marL="896938" indent="-177800">
              <a:tabLst/>
              <a:defRPr sz="1400">
                <a:solidFill>
                  <a:schemeClr val="tx2"/>
                </a:solidFill>
              </a:defRPr>
            </a:lvl4pPr>
            <a:lvl5pPr marL="896938" indent="169863">
              <a:tabLst/>
              <a:defRPr sz="1200">
                <a:solidFill>
                  <a:schemeClr val="tx2"/>
                </a:solidFill>
              </a:defRPr>
            </a:lvl5pPr>
            <a:lvl6pPr marL="1252538" indent="-228600">
              <a:tabLst/>
              <a:defRPr sz="1200">
                <a:solidFill>
                  <a:schemeClr val="tx2"/>
                </a:solidFill>
              </a:defRPr>
            </a:lvl6pPr>
            <a:lvl7pPr marL="1379538" indent="-177800">
              <a:tabLst/>
              <a:defRPr sz="1200">
                <a:solidFill>
                  <a:schemeClr val="tx2"/>
                </a:solidFill>
              </a:defRPr>
            </a:lvl7pPr>
            <a:lvl8pPr marL="1557338" indent="-177800">
              <a:tabLst/>
              <a:defRPr sz="1200">
                <a:solidFill>
                  <a:schemeClr val="tx2"/>
                </a:solidFill>
              </a:defRPr>
            </a:lvl8pPr>
            <a:lvl9pPr marL="1692275" indent="-134938">
              <a:tabLst/>
              <a:defRPr sz="1200">
                <a:solidFill>
                  <a:schemeClr val="tx2"/>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6" name="Text Placeholder 5">
            <a:extLst>
              <a:ext uri="{FF2B5EF4-FFF2-40B4-BE49-F238E27FC236}">
                <a16:creationId xmlns:a16="http://schemas.microsoft.com/office/drawing/2014/main" id="{2AD3C880-9846-3444-ADF4-2CF76A5F0624}"/>
              </a:ext>
            </a:extLst>
          </p:cNvPr>
          <p:cNvSpPr>
            <a:spLocks noGrp="1"/>
          </p:cNvSpPr>
          <p:nvPr>
            <p:ph type="body" sz="quarter" idx="38" hasCustomPrompt="1"/>
          </p:nvPr>
        </p:nvSpPr>
        <p:spPr>
          <a:xfrm>
            <a:off x="371475" y="986099"/>
            <a:ext cx="5403677"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7" name="Slide Number Placeholder 10">
            <a:extLst>
              <a:ext uri="{FF2B5EF4-FFF2-40B4-BE49-F238E27FC236}">
                <a16:creationId xmlns:a16="http://schemas.microsoft.com/office/drawing/2014/main" id="{0AD33C30-2188-9D44-A0D7-64CA8990FDA6}"/>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8" name="Title 1">
            <a:extLst>
              <a:ext uri="{FF2B5EF4-FFF2-40B4-BE49-F238E27FC236}">
                <a16:creationId xmlns:a16="http://schemas.microsoft.com/office/drawing/2014/main" id="{236D6BE2-EEDA-B148-A89F-610375C828F5}"/>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tx2"/>
                </a:solidFill>
              </a:defRPr>
            </a:lvl1pPr>
          </a:lstStyle>
          <a:p>
            <a:r>
              <a:rPr lang="en-GB" dirty="0"/>
              <a:t>Text and 1 image slide</a:t>
            </a:r>
            <a:endParaRPr lang="en-US" dirty="0"/>
          </a:p>
        </p:txBody>
      </p:sp>
    </p:spTree>
    <p:extLst>
      <p:ext uri="{BB962C8B-B14F-4D97-AF65-F5344CB8AC3E}">
        <p14:creationId xmlns:p14="http://schemas.microsoft.com/office/powerpoint/2010/main" val="2370141318"/>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and image 6">
    <p:bg>
      <p:bgPr>
        <a:solidFill>
          <a:schemeClr val="accent5"/>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FDEB6FD8-2A75-F244-BEC2-865B9C5EE164}"/>
              </a:ext>
            </a:extLst>
          </p:cNvPr>
          <p:cNvSpPr>
            <a:spLocks noGrp="1"/>
          </p:cNvSpPr>
          <p:nvPr>
            <p:ph type="body" sz="quarter" idx="27"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3" name="Text Placeholder 2">
            <a:extLst>
              <a:ext uri="{FF2B5EF4-FFF2-40B4-BE49-F238E27FC236}">
                <a16:creationId xmlns:a16="http://schemas.microsoft.com/office/drawing/2014/main" id="{428629E5-8936-C446-A5BF-24991465C0FC}"/>
              </a:ext>
            </a:extLst>
          </p:cNvPr>
          <p:cNvSpPr>
            <a:spLocks noGrp="1"/>
          </p:cNvSpPr>
          <p:nvPr>
            <p:ph type="body" sz="quarter" idx="37" hasCustomPrompt="1"/>
          </p:nvPr>
        </p:nvSpPr>
        <p:spPr>
          <a:xfrm>
            <a:off x="371474" y="1488111"/>
            <a:ext cx="5403676" cy="3821818"/>
          </a:xfrm>
        </p:spPr>
        <p:txBody>
          <a:bodyPr>
            <a:normAutofit/>
          </a:bodyPr>
          <a:lstStyle>
            <a:lvl1pPr>
              <a:defRPr sz="2000">
                <a:solidFill>
                  <a:schemeClr val="tx2"/>
                </a:solidFill>
              </a:defRPr>
            </a:lvl1pPr>
            <a:lvl2pPr>
              <a:defRPr sz="1800">
                <a:solidFill>
                  <a:schemeClr val="tx2"/>
                </a:solidFill>
              </a:defRPr>
            </a:lvl2pPr>
            <a:lvl3pPr marL="668338" indent="-127000">
              <a:tabLst/>
              <a:defRPr sz="1600">
                <a:solidFill>
                  <a:schemeClr val="tx2"/>
                </a:solidFill>
              </a:defRPr>
            </a:lvl3pPr>
            <a:lvl4pPr marL="896938" indent="-177800">
              <a:tabLst/>
              <a:defRPr sz="1400">
                <a:solidFill>
                  <a:schemeClr val="tx2"/>
                </a:solidFill>
              </a:defRPr>
            </a:lvl4pPr>
            <a:lvl5pPr marL="896938" indent="169863">
              <a:tabLst/>
              <a:defRPr sz="1200">
                <a:solidFill>
                  <a:schemeClr val="tx2"/>
                </a:solidFill>
              </a:defRPr>
            </a:lvl5pPr>
            <a:lvl6pPr marL="1252538" indent="-228600">
              <a:tabLst/>
              <a:defRPr sz="1200">
                <a:solidFill>
                  <a:schemeClr val="tx2"/>
                </a:solidFill>
              </a:defRPr>
            </a:lvl6pPr>
            <a:lvl7pPr marL="1379538" indent="-177800">
              <a:tabLst/>
              <a:defRPr sz="1200">
                <a:solidFill>
                  <a:schemeClr val="tx2"/>
                </a:solidFill>
              </a:defRPr>
            </a:lvl7pPr>
            <a:lvl8pPr marL="1557338" indent="-177800">
              <a:tabLst/>
              <a:defRPr sz="1200">
                <a:solidFill>
                  <a:schemeClr val="tx2"/>
                </a:solidFill>
              </a:defRPr>
            </a:lvl8pPr>
            <a:lvl9pPr marL="1692275" indent="-134938">
              <a:tabLst/>
              <a:defRPr sz="1200">
                <a:solidFill>
                  <a:schemeClr val="tx2"/>
                </a:solidFill>
              </a:defRPr>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6" name="Text Placeholder 5">
            <a:extLst>
              <a:ext uri="{FF2B5EF4-FFF2-40B4-BE49-F238E27FC236}">
                <a16:creationId xmlns:a16="http://schemas.microsoft.com/office/drawing/2014/main" id="{8988A062-4E50-1D41-8298-8CFAB4D0C7DD}"/>
              </a:ext>
            </a:extLst>
          </p:cNvPr>
          <p:cNvSpPr>
            <a:spLocks noGrp="1"/>
          </p:cNvSpPr>
          <p:nvPr>
            <p:ph type="body" sz="quarter" idx="38" hasCustomPrompt="1"/>
          </p:nvPr>
        </p:nvSpPr>
        <p:spPr>
          <a:xfrm>
            <a:off x="371475" y="986099"/>
            <a:ext cx="5403677"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7" name="Picture Placeholder 16">
            <a:extLst>
              <a:ext uri="{FF2B5EF4-FFF2-40B4-BE49-F238E27FC236}">
                <a16:creationId xmlns:a16="http://schemas.microsoft.com/office/drawing/2014/main" id="{C8C2692C-9DAE-E84C-9E6C-946603078621}"/>
              </a:ext>
            </a:extLst>
          </p:cNvPr>
          <p:cNvSpPr>
            <a:spLocks noGrp="1" noChangeAspect="1"/>
          </p:cNvSpPr>
          <p:nvPr>
            <p:ph type="pic" sz="quarter" idx="11" hasCustomPrompt="1"/>
          </p:nvPr>
        </p:nvSpPr>
        <p:spPr>
          <a:xfrm>
            <a:off x="6553698" y="368643"/>
            <a:ext cx="5266827" cy="5266140"/>
          </a:xfrm>
          <a:custGeom>
            <a:avLst/>
            <a:gdLst>
              <a:gd name="connsiteX0" fmla="*/ 481208 w 5266827"/>
              <a:gd name="connsiteY0" fmla="*/ 0 h 5266140"/>
              <a:gd name="connsiteX1" fmla="*/ 4785619 w 5266827"/>
              <a:gd name="connsiteY1" fmla="*/ 0 h 5266140"/>
              <a:gd name="connsiteX2" fmla="*/ 5266827 w 5266827"/>
              <a:gd name="connsiteY2" fmla="*/ 481208 h 5266140"/>
              <a:gd name="connsiteX3" fmla="*/ 5266827 w 5266827"/>
              <a:gd name="connsiteY3" fmla="*/ 4784931 h 5266140"/>
              <a:gd name="connsiteX4" fmla="*/ 4785619 w 5266827"/>
              <a:gd name="connsiteY4" fmla="*/ 5266140 h 5266140"/>
              <a:gd name="connsiteX5" fmla="*/ 481208 w 5266827"/>
              <a:gd name="connsiteY5" fmla="*/ 5266140 h 5266140"/>
              <a:gd name="connsiteX6" fmla="*/ 0 w 5266827"/>
              <a:gd name="connsiteY6" fmla="*/ 4784931 h 5266140"/>
              <a:gd name="connsiteX7" fmla="*/ 0 w 5266827"/>
              <a:gd name="connsiteY7" fmla="*/ 481208 h 5266140"/>
              <a:gd name="connsiteX8" fmla="*/ 481208 w 5266827"/>
              <a:gd name="connsiteY8" fmla="*/ 0 h 526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827" h="5266140">
                <a:moveTo>
                  <a:pt x="481208" y="0"/>
                </a:moveTo>
                <a:lnTo>
                  <a:pt x="4785619" y="0"/>
                </a:lnTo>
                <a:cubicBezTo>
                  <a:pt x="5086374" y="0"/>
                  <a:pt x="5266827" y="180453"/>
                  <a:pt x="5266827" y="481208"/>
                </a:cubicBezTo>
                <a:lnTo>
                  <a:pt x="5266827" y="4784931"/>
                </a:lnTo>
                <a:cubicBezTo>
                  <a:pt x="5266827" y="5086029"/>
                  <a:pt x="5086030" y="5266140"/>
                  <a:pt x="4785619" y="5266140"/>
                </a:cubicBezTo>
                <a:lnTo>
                  <a:pt x="481208" y="5266140"/>
                </a:lnTo>
                <a:cubicBezTo>
                  <a:pt x="180453" y="5266140"/>
                  <a:pt x="0" y="5085686"/>
                  <a:pt x="0" y="4784931"/>
                </a:cubicBezTo>
                <a:lnTo>
                  <a:pt x="0" y="481208"/>
                </a:lnTo>
                <a:cubicBezTo>
                  <a:pt x="0" y="180110"/>
                  <a:pt x="180797" y="0"/>
                  <a:pt x="481208" y="0"/>
                </a:cubicBezTo>
                <a:close/>
              </a:path>
            </a:pathLst>
          </a:custGeom>
          <a:solidFill>
            <a:srgbClr val="7F7F7F"/>
          </a:solidFill>
        </p:spPr>
        <p:txBody>
          <a:bodyPr wrap="square">
            <a:noAutofit/>
          </a:bodyPr>
          <a:lstStyle>
            <a:lvl1pPr marL="0" indent="0" algn="ctr">
              <a:buFontTx/>
              <a:buNone/>
              <a:defRPr sz="1050" b="1">
                <a:solidFill>
                  <a:schemeClr val="bg1"/>
                </a:solidFill>
              </a:defRPr>
            </a:lvl1pPr>
          </a:lstStyle>
          <a:p>
            <a:r>
              <a:rPr lang="en-US" dirty="0"/>
              <a:t>Click icon to insert image</a:t>
            </a:r>
          </a:p>
        </p:txBody>
      </p:sp>
      <p:sp>
        <p:nvSpPr>
          <p:cNvPr id="18" name="Slide Number Placeholder 10">
            <a:extLst>
              <a:ext uri="{FF2B5EF4-FFF2-40B4-BE49-F238E27FC236}">
                <a16:creationId xmlns:a16="http://schemas.microsoft.com/office/drawing/2014/main" id="{6FF52E62-DAF2-C34C-8A05-2D8C4B2A90F8}"/>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9" name="Title 1">
            <a:extLst>
              <a:ext uri="{FF2B5EF4-FFF2-40B4-BE49-F238E27FC236}">
                <a16:creationId xmlns:a16="http://schemas.microsoft.com/office/drawing/2014/main" id="{ACA2C905-EB12-E342-8FCB-E301BC901AD9}"/>
              </a:ext>
            </a:extLst>
          </p:cNvPr>
          <p:cNvSpPr>
            <a:spLocks noGrp="1"/>
          </p:cNvSpPr>
          <p:nvPr>
            <p:ph type="title" hasCustomPrompt="1"/>
          </p:nvPr>
        </p:nvSpPr>
        <p:spPr>
          <a:xfrm>
            <a:off x="371477" y="369022"/>
            <a:ext cx="5403676" cy="612053"/>
          </a:xfrm>
        </p:spPr>
        <p:txBody>
          <a:bodyPr anchor="t">
            <a:noAutofit/>
          </a:bodyPr>
          <a:lstStyle>
            <a:lvl1pPr>
              <a:lnSpc>
                <a:spcPct val="85000"/>
              </a:lnSpc>
              <a:defRPr sz="3400">
                <a:solidFill>
                  <a:schemeClr val="accent1"/>
                </a:solidFill>
              </a:defRPr>
            </a:lvl1pPr>
          </a:lstStyle>
          <a:p>
            <a:r>
              <a:rPr lang="en-GB" dirty="0"/>
              <a:t>Text and 1 image slide</a:t>
            </a:r>
            <a:endParaRPr lang="en-US" dirty="0"/>
          </a:p>
        </p:txBody>
      </p:sp>
    </p:spTree>
    <p:extLst>
      <p:ext uri="{BB962C8B-B14F-4D97-AF65-F5344CB8AC3E}">
        <p14:creationId xmlns:p14="http://schemas.microsoft.com/office/powerpoint/2010/main" val="2552032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429D493F-7C97-0B4E-93C2-02584854671A}"/>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4" name="Text Placeholder 2">
            <a:extLst>
              <a:ext uri="{FF2B5EF4-FFF2-40B4-BE49-F238E27FC236}">
                <a16:creationId xmlns:a16="http://schemas.microsoft.com/office/drawing/2014/main" id="{E69FE5A3-210F-0C4F-8CE0-B34D1B47E687}"/>
              </a:ext>
            </a:extLst>
          </p:cNvPr>
          <p:cNvSpPr>
            <a:spLocks noGrp="1"/>
          </p:cNvSpPr>
          <p:nvPr>
            <p:ph type="body" sz="quarter" idx="36" hasCustomPrompt="1"/>
          </p:nvPr>
        </p:nvSpPr>
        <p:spPr>
          <a:xfrm>
            <a:off x="371473" y="1488111"/>
            <a:ext cx="11078405"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6" name="Text Placeholder 5">
            <a:extLst>
              <a:ext uri="{FF2B5EF4-FFF2-40B4-BE49-F238E27FC236}">
                <a16:creationId xmlns:a16="http://schemas.microsoft.com/office/drawing/2014/main" id="{6DCB2F29-ED47-DA49-AD9F-0E3C30846613}"/>
              </a:ext>
            </a:extLst>
          </p:cNvPr>
          <p:cNvSpPr>
            <a:spLocks noGrp="1"/>
          </p:cNvSpPr>
          <p:nvPr>
            <p:ph type="body" sz="quarter" idx="37" hasCustomPrompt="1"/>
          </p:nvPr>
        </p:nvSpPr>
        <p:spPr>
          <a:xfrm>
            <a:off x="371475" y="986099"/>
            <a:ext cx="11078403"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7" name="Slide Number Placeholder 10">
            <a:extLst>
              <a:ext uri="{FF2B5EF4-FFF2-40B4-BE49-F238E27FC236}">
                <a16:creationId xmlns:a16="http://schemas.microsoft.com/office/drawing/2014/main" id="{6D2AECB3-F596-2842-8543-4EC5744E2835}"/>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7" name="Title 1">
            <a:extLst>
              <a:ext uri="{FF2B5EF4-FFF2-40B4-BE49-F238E27FC236}">
                <a16:creationId xmlns:a16="http://schemas.microsoft.com/office/drawing/2014/main" id="{1CF2FE6D-CEA2-3A41-AE98-F377514AEBD1}"/>
              </a:ext>
            </a:extLst>
          </p:cNvPr>
          <p:cNvSpPr>
            <a:spLocks noGrp="1"/>
          </p:cNvSpPr>
          <p:nvPr>
            <p:ph type="title" hasCustomPrompt="1"/>
          </p:nvPr>
        </p:nvSpPr>
        <p:spPr>
          <a:xfrm>
            <a:off x="371476" y="384379"/>
            <a:ext cx="11078402" cy="596696"/>
          </a:xfrm>
        </p:spPr>
        <p:txBody>
          <a:bodyPr anchor="t">
            <a:noAutofit/>
          </a:bodyPr>
          <a:lstStyle>
            <a:lvl1pPr>
              <a:lnSpc>
                <a:spcPct val="85000"/>
              </a:lnSpc>
              <a:defRPr sz="3400" baseline="0">
                <a:solidFill>
                  <a:schemeClr val="accent1"/>
                </a:solidFill>
              </a:defRPr>
            </a:lvl1pPr>
          </a:lstStyle>
          <a:p>
            <a:r>
              <a:rPr lang="en-GB" dirty="0" smtClean="0"/>
              <a:t>Text only</a:t>
            </a:r>
            <a:endParaRPr lang="en-US" dirty="0"/>
          </a:p>
        </p:txBody>
      </p:sp>
    </p:spTree>
    <p:extLst>
      <p:ext uri="{BB962C8B-B14F-4D97-AF65-F5344CB8AC3E}">
        <p14:creationId xmlns:p14="http://schemas.microsoft.com/office/powerpoint/2010/main" val="3182529091"/>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nly (no subhea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0DEDBF07-BA3A-B046-A1F7-6C23EBF1046F}"/>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6" name="Text Placeholder 2">
            <a:extLst>
              <a:ext uri="{FF2B5EF4-FFF2-40B4-BE49-F238E27FC236}">
                <a16:creationId xmlns:a16="http://schemas.microsoft.com/office/drawing/2014/main" id="{F4772656-699D-3E40-8FED-C161A5395E28}"/>
              </a:ext>
            </a:extLst>
          </p:cNvPr>
          <p:cNvSpPr>
            <a:spLocks noGrp="1"/>
          </p:cNvSpPr>
          <p:nvPr>
            <p:ph type="body" sz="quarter" idx="36" hasCustomPrompt="1"/>
          </p:nvPr>
        </p:nvSpPr>
        <p:spPr>
          <a:xfrm>
            <a:off x="371473" y="992650"/>
            <a:ext cx="11078405" cy="386400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2" name="Slide Number Placeholder 10">
            <a:extLst>
              <a:ext uri="{FF2B5EF4-FFF2-40B4-BE49-F238E27FC236}">
                <a16:creationId xmlns:a16="http://schemas.microsoft.com/office/drawing/2014/main" id="{FDBBD063-5131-BE4C-BF02-F55198D15FC5}"/>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3" name="Title 1">
            <a:extLst>
              <a:ext uri="{FF2B5EF4-FFF2-40B4-BE49-F238E27FC236}">
                <a16:creationId xmlns:a16="http://schemas.microsoft.com/office/drawing/2014/main" id="{18D9B1DA-ED27-B247-A2E4-142E26785FC2}"/>
              </a:ext>
            </a:extLst>
          </p:cNvPr>
          <p:cNvSpPr>
            <a:spLocks noGrp="1"/>
          </p:cNvSpPr>
          <p:nvPr>
            <p:ph type="title" hasCustomPrompt="1"/>
          </p:nvPr>
        </p:nvSpPr>
        <p:spPr>
          <a:xfrm>
            <a:off x="371476" y="369022"/>
            <a:ext cx="11078401" cy="612053"/>
          </a:xfrm>
        </p:spPr>
        <p:txBody>
          <a:bodyPr anchor="t">
            <a:noAutofit/>
          </a:bodyPr>
          <a:lstStyle>
            <a:lvl1pPr>
              <a:lnSpc>
                <a:spcPct val="85000"/>
              </a:lnSpc>
              <a:defRPr sz="3400">
                <a:solidFill>
                  <a:schemeClr val="accent1"/>
                </a:solidFill>
              </a:defRPr>
            </a:lvl1pPr>
          </a:lstStyle>
          <a:p>
            <a:r>
              <a:rPr lang="en-GB" dirty="0"/>
              <a:t>Text only (no subhead)</a:t>
            </a:r>
            <a:endParaRPr lang="en-US" dirty="0"/>
          </a:p>
        </p:txBody>
      </p:sp>
    </p:spTree>
    <p:extLst>
      <p:ext uri="{BB962C8B-B14F-4D97-AF65-F5344CB8AC3E}">
        <p14:creationId xmlns:p14="http://schemas.microsoft.com/office/powerpoint/2010/main" val="4265614670"/>
      </p:ext>
    </p:extLst>
  </p:cSld>
  <p:clrMapOvr>
    <a:masterClrMapping/>
  </p:clrMapOvr>
  <p:extLst mod="1">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text slide">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429D493F-7C97-0B4E-93C2-02584854671A}"/>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4" name="Text Placeholder 2">
            <a:extLst>
              <a:ext uri="{FF2B5EF4-FFF2-40B4-BE49-F238E27FC236}">
                <a16:creationId xmlns:a16="http://schemas.microsoft.com/office/drawing/2014/main" id="{778E442E-0621-DC4F-86B6-1F77678B159E}"/>
              </a:ext>
            </a:extLst>
          </p:cNvPr>
          <p:cNvSpPr>
            <a:spLocks noGrp="1"/>
          </p:cNvSpPr>
          <p:nvPr>
            <p:ph type="body" sz="quarter" idx="36" hasCustomPrompt="1"/>
          </p:nvPr>
        </p:nvSpPr>
        <p:spPr>
          <a:xfrm>
            <a:off x="371473" y="1488111"/>
            <a:ext cx="5456323"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8" name="Text Placeholder 5">
            <a:extLst>
              <a:ext uri="{FF2B5EF4-FFF2-40B4-BE49-F238E27FC236}">
                <a16:creationId xmlns:a16="http://schemas.microsoft.com/office/drawing/2014/main" id="{7E64351E-9837-9440-9DA0-E135754E787B}"/>
              </a:ext>
            </a:extLst>
          </p:cNvPr>
          <p:cNvSpPr>
            <a:spLocks noGrp="1"/>
          </p:cNvSpPr>
          <p:nvPr>
            <p:ph type="body" sz="quarter" idx="39" hasCustomPrompt="1"/>
          </p:nvPr>
        </p:nvSpPr>
        <p:spPr>
          <a:xfrm>
            <a:off x="371475" y="986099"/>
            <a:ext cx="5456321"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9" name="Text Placeholder 2">
            <a:extLst>
              <a:ext uri="{FF2B5EF4-FFF2-40B4-BE49-F238E27FC236}">
                <a16:creationId xmlns:a16="http://schemas.microsoft.com/office/drawing/2014/main" id="{E20F2A7B-6428-B44B-8383-29FFB0C25452}"/>
              </a:ext>
            </a:extLst>
          </p:cNvPr>
          <p:cNvSpPr>
            <a:spLocks noGrp="1"/>
          </p:cNvSpPr>
          <p:nvPr>
            <p:ph type="body" sz="quarter" idx="40" hasCustomPrompt="1"/>
          </p:nvPr>
        </p:nvSpPr>
        <p:spPr>
          <a:xfrm>
            <a:off x="6328520" y="1488111"/>
            <a:ext cx="5456323"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21" name="Text Placeholder 5">
            <a:extLst>
              <a:ext uri="{FF2B5EF4-FFF2-40B4-BE49-F238E27FC236}">
                <a16:creationId xmlns:a16="http://schemas.microsoft.com/office/drawing/2014/main" id="{E9A99973-6A66-B746-A225-90E7EED72C5A}"/>
              </a:ext>
            </a:extLst>
          </p:cNvPr>
          <p:cNvSpPr>
            <a:spLocks noGrp="1"/>
          </p:cNvSpPr>
          <p:nvPr>
            <p:ph type="body" sz="quarter" idx="41" hasCustomPrompt="1"/>
          </p:nvPr>
        </p:nvSpPr>
        <p:spPr>
          <a:xfrm>
            <a:off x="6328522" y="986099"/>
            <a:ext cx="5456321"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22" name="Slide Number Placeholder 10">
            <a:extLst>
              <a:ext uri="{FF2B5EF4-FFF2-40B4-BE49-F238E27FC236}">
                <a16:creationId xmlns:a16="http://schemas.microsoft.com/office/drawing/2014/main" id="{AA0DECFB-80FC-7343-AF96-6CBCC9CEA8E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23" name="Title 1">
            <a:extLst>
              <a:ext uri="{FF2B5EF4-FFF2-40B4-BE49-F238E27FC236}">
                <a16:creationId xmlns:a16="http://schemas.microsoft.com/office/drawing/2014/main" id="{31F5B9D9-2EA4-AC42-AE6A-F0BAD6C5EB34}"/>
              </a:ext>
            </a:extLst>
          </p:cNvPr>
          <p:cNvSpPr>
            <a:spLocks noGrp="1"/>
          </p:cNvSpPr>
          <p:nvPr>
            <p:ph type="title" hasCustomPrompt="1"/>
          </p:nvPr>
        </p:nvSpPr>
        <p:spPr>
          <a:xfrm>
            <a:off x="371476" y="369022"/>
            <a:ext cx="5456319" cy="612053"/>
          </a:xfrm>
        </p:spPr>
        <p:txBody>
          <a:bodyPr anchor="t">
            <a:noAutofit/>
          </a:bodyPr>
          <a:lstStyle>
            <a:lvl1pPr>
              <a:lnSpc>
                <a:spcPct val="85000"/>
              </a:lnSpc>
              <a:defRPr sz="3400">
                <a:solidFill>
                  <a:schemeClr val="accent1"/>
                </a:solidFill>
              </a:defRPr>
            </a:lvl1pPr>
          </a:lstStyle>
          <a:p>
            <a:r>
              <a:rPr lang="en-GB" dirty="0"/>
              <a:t>2 column text slide</a:t>
            </a:r>
            <a:endParaRPr lang="en-US" dirty="0"/>
          </a:p>
        </p:txBody>
      </p:sp>
      <p:sp>
        <p:nvSpPr>
          <p:cNvPr id="31" name="Text Placeholder 5">
            <a:extLst>
              <a:ext uri="{FF2B5EF4-FFF2-40B4-BE49-F238E27FC236}">
                <a16:creationId xmlns:a16="http://schemas.microsoft.com/office/drawing/2014/main" id="{6F0B33F6-210E-9643-8B0A-C0B1DD8AAE43}"/>
              </a:ext>
            </a:extLst>
          </p:cNvPr>
          <p:cNvSpPr>
            <a:spLocks noGrp="1"/>
          </p:cNvSpPr>
          <p:nvPr>
            <p:ph type="body" sz="quarter" idx="42" hasCustomPrompt="1"/>
          </p:nvPr>
        </p:nvSpPr>
        <p:spPr>
          <a:xfrm>
            <a:off x="6328522" y="369021"/>
            <a:ext cx="5456321" cy="612053"/>
          </a:xfrm>
        </p:spPr>
        <p:txBody>
          <a:bodyPr>
            <a:noAutofit/>
          </a:bodyPr>
          <a:lstStyle>
            <a:lvl1pPr marL="0" indent="0" algn="l" defTabSz="914400" rtl="0" eaLnBrk="1" latinLnBrk="0" hangingPunct="1">
              <a:lnSpc>
                <a:spcPct val="85000"/>
              </a:lnSpc>
              <a:spcBef>
                <a:spcPct val="0"/>
              </a:spcBef>
              <a:buFontTx/>
              <a:buNone/>
              <a:defRPr lang="en-GB" sz="3400" b="0" i="0" kern="1200" dirty="0" smtClean="0">
                <a:solidFill>
                  <a:schemeClr val="accent1"/>
                </a:solidFill>
                <a:latin typeface="Arial" panose="020B0604020202020204" pitchFamily="34" charset="0"/>
                <a:ea typeface="+mj-ea"/>
                <a:cs typeface="Arial" panose="020B0604020202020204" pitchFamily="34" charset="0"/>
              </a:defRPr>
            </a:lvl1pPr>
          </a:lstStyle>
          <a:p>
            <a:pPr lvl="0"/>
            <a:r>
              <a:rPr lang="en-GB" dirty="0"/>
              <a:t>2 column text slide</a:t>
            </a:r>
          </a:p>
        </p:txBody>
      </p:sp>
    </p:spTree>
    <p:extLst>
      <p:ext uri="{BB962C8B-B14F-4D97-AF65-F5344CB8AC3E}">
        <p14:creationId xmlns:p14="http://schemas.microsoft.com/office/powerpoint/2010/main" val="276602496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and 2 image slide">
    <p:spTree>
      <p:nvGrpSpPr>
        <p:cNvPr id="1" name=""/>
        <p:cNvGrpSpPr/>
        <p:nvPr/>
      </p:nvGrpSpPr>
      <p:grpSpPr>
        <a:xfrm>
          <a:off x="0" y="0"/>
          <a:ext cx="0" cy="0"/>
          <a:chOff x="0" y="0"/>
          <a:chExt cx="0" cy="0"/>
        </a:xfrm>
      </p:grpSpPr>
      <p:sp>
        <p:nvSpPr>
          <p:cNvPr id="7" name="Picture Placeholder 24">
            <a:extLst>
              <a:ext uri="{FF2B5EF4-FFF2-40B4-BE49-F238E27FC236}">
                <a16:creationId xmlns:a16="http://schemas.microsoft.com/office/drawing/2014/main" id="{CAF0A386-BA55-1645-8427-478390DFF67D}"/>
              </a:ext>
            </a:extLst>
          </p:cNvPr>
          <p:cNvSpPr>
            <a:spLocks noGrp="1"/>
          </p:cNvSpPr>
          <p:nvPr>
            <p:ph type="pic" sz="quarter" idx="24" hasCustomPrompt="1"/>
          </p:nvPr>
        </p:nvSpPr>
        <p:spPr>
          <a:xfrm>
            <a:off x="9309512" y="368300"/>
            <a:ext cx="2511013" cy="2495773"/>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8" name="Picture Placeholder 24">
            <a:extLst>
              <a:ext uri="{FF2B5EF4-FFF2-40B4-BE49-F238E27FC236}">
                <a16:creationId xmlns:a16="http://schemas.microsoft.com/office/drawing/2014/main" id="{62304FFD-6683-B244-A901-682CF0C47757}"/>
              </a:ext>
            </a:extLst>
          </p:cNvPr>
          <p:cNvSpPr>
            <a:spLocks noGrp="1"/>
          </p:cNvSpPr>
          <p:nvPr>
            <p:ph type="pic" sz="quarter" idx="25" hasCustomPrompt="1"/>
          </p:nvPr>
        </p:nvSpPr>
        <p:spPr>
          <a:xfrm>
            <a:off x="9324752" y="3186935"/>
            <a:ext cx="2495773" cy="2495773"/>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12" name="Text Placeholder 4">
            <a:extLst>
              <a:ext uri="{FF2B5EF4-FFF2-40B4-BE49-F238E27FC236}">
                <a16:creationId xmlns:a16="http://schemas.microsoft.com/office/drawing/2014/main" id="{A11E8591-1764-654D-B944-52A612F6040B}"/>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0" name="Text Placeholder 2">
            <a:extLst>
              <a:ext uri="{FF2B5EF4-FFF2-40B4-BE49-F238E27FC236}">
                <a16:creationId xmlns:a16="http://schemas.microsoft.com/office/drawing/2014/main" id="{7563274A-8E24-4741-B618-7D4DF617CA00}"/>
              </a:ext>
            </a:extLst>
          </p:cNvPr>
          <p:cNvSpPr>
            <a:spLocks noGrp="1"/>
          </p:cNvSpPr>
          <p:nvPr>
            <p:ph type="body" sz="quarter" idx="36" hasCustomPrompt="1"/>
          </p:nvPr>
        </p:nvSpPr>
        <p:spPr>
          <a:xfrm>
            <a:off x="371473" y="1488111"/>
            <a:ext cx="8012130" cy="3821818"/>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4" name="Text Placeholder 5">
            <a:extLst>
              <a:ext uri="{FF2B5EF4-FFF2-40B4-BE49-F238E27FC236}">
                <a16:creationId xmlns:a16="http://schemas.microsoft.com/office/drawing/2014/main" id="{907B1349-20BE-4641-92FD-6D3C7F5714D9}"/>
              </a:ext>
            </a:extLst>
          </p:cNvPr>
          <p:cNvSpPr>
            <a:spLocks noGrp="1"/>
          </p:cNvSpPr>
          <p:nvPr>
            <p:ph type="body" sz="quarter" idx="37" hasCustomPrompt="1"/>
          </p:nvPr>
        </p:nvSpPr>
        <p:spPr>
          <a:xfrm>
            <a:off x="371475" y="986099"/>
            <a:ext cx="8012128"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5" name="Slide Number Placeholder 10">
            <a:extLst>
              <a:ext uri="{FF2B5EF4-FFF2-40B4-BE49-F238E27FC236}">
                <a16:creationId xmlns:a16="http://schemas.microsoft.com/office/drawing/2014/main" id="{8BEA08EA-0B32-684E-95F1-7BD72C18AC9A}"/>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6" name="Title 1">
            <a:extLst>
              <a:ext uri="{FF2B5EF4-FFF2-40B4-BE49-F238E27FC236}">
                <a16:creationId xmlns:a16="http://schemas.microsoft.com/office/drawing/2014/main" id="{15AAB578-8F76-C24B-A462-635D3D8E5F19}"/>
              </a:ext>
            </a:extLst>
          </p:cNvPr>
          <p:cNvSpPr>
            <a:spLocks noGrp="1"/>
          </p:cNvSpPr>
          <p:nvPr>
            <p:ph type="title" hasCustomPrompt="1"/>
          </p:nvPr>
        </p:nvSpPr>
        <p:spPr>
          <a:xfrm>
            <a:off x="371476" y="369022"/>
            <a:ext cx="8012127" cy="612053"/>
          </a:xfrm>
        </p:spPr>
        <p:txBody>
          <a:bodyPr anchor="t">
            <a:noAutofit/>
          </a:bodyPr>
          <a:lstStyle>
            <a:lvl1pPr>
              <a:lnSpc>
                <a:spcPct val="85000"/>
              </a:lnSpc>
              <a:defRPr sz="3400">
                <a:solidFill>
                  <a:schemeClr val="accent1"/>
                </a:solidFill>
              </a:defRPr>
            </a:lvl1pPr>
          </a:lstStyle>
          <a:p>
            <a:r>
              <a:rPr lang="en-GB" dirty="0"/>
              <a:t>Text and 2 image slide</a:t>
            </a:r>
            <a:endParaRPr lang="en-US" dirty="0"/>
          </a:p>
        </p:txBody>
      </p:sp>
    </p:spTree>
    <p:extLst>
      <p:ext uri="{BB962C8B-B14F-4D97-AF65-F5344CB8AC3E}">
        <p14:creationId xmlns:p14="http://schemas.microsoft.com/office/powerpoint/2010/main" val="3650444127"/>
      </p:ext>
    </p:extLst>
  </p:cSld>
  <p:clrMapOvr>
    <a:masterClrMapping/>
  </p:clrMapOvr>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hart ">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5D99492B-6332-3445-BCAA-D13A94F8DD1E}"/>
              </a:ext>
            </a:extLst>
          </p:cNvPr>
          <p:cNvSpPr>
            <a:spLocks noGrp="1"/>
          </p:cNvSpPr>
          <p:nvPr>
            <p:ph type="chart" sz="quarter" idx="28" hasCustomPrompt="1"/>
          </p:nvPr>
        </p:nvSpPr>
        <p:spPr>
          <a:xfrm>
            <a:off x="371474" y="1627094"/>
            <a:ext cx="6837073" cy="4243770"/>
          </a:xfrm>
        </p:spPr>
        <p:txBody>
          <a:bodyPr>
            <a:normAutofit/>
          </a:bodyPr>
          <a:lstStyle>
            <a:lvl1pPr marL="0" indent="0">
              <a:buFontTx/>
              <a:buNone/>
              <a:defRPr sz="1800"/>
            </a:lvl1pPr>
          </a:lstStyle>
          <a:p>
            <a:r>
              <a:rPr lang="en-US" dirty="0"/>
              <a:t>Click to insert chart</a:t>
            </a:r>
          </a:p>
        </p:txBody>
      </p:sp>
      <p:sp>
        <p:nvSpPr>
          <p:cNvPr id="11" name="Text Placeholder 4">
            <a:extLst>
              <a:ext uri="{FF2B5EF4-FFF2-40B4-BE49-F238E27FC236}">
                <a16:creationId xmlns:a16="http://schemas.microsoft.com/office/drawing/2014/main" id="{7A0C1808-5FEB-1C49-A2A8-7DDCA774A797}"/>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9" name="Text Placeholder 2">
            <a:extLst>
              <a:ext uri="{FF2B5EF4-FFF2-40B4-BE49-F238E27FC236}">
                <a16:creationId xmlns:a16="http://schemas.microsoft.com/office/drawing/2014/main" id="{68BB707A-B62C-624B-89E0-7AC5B8F73BFE}"/>
              </a:ext>
            </a:extLst>
          </p:cNvPr>
          <p:cNvSpPr>
            <a:spLocks noGrp="1"/>
          </p:cNvSpPr>
          <p:nvPr>
            <p:ph type="body" sz="quarter" idx="36" hasCustomPrompt="1"/>
          </p:nvPr>
        </p:nvSpPr>
        <p:spPr>
          <a:xfrm>
            <a:off x="7671594" y="1627092"/>
            <a:ext cx="3787879" cy="4243770"/>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0" name="Text Placeholder 5">
            <a:extLst>
              <a:ext uri="{FF2B5EF4-FFF2-40B4-BE49-F238E27FC236}">
                <a16:creationId xmlns:a16="http://schemas.microsoft.com/office/drawing/2014/main" id="{F713C3C6-6786-CF46-A5CE-85AB2B95B03D}"/>
              </a:ext>
            </a:extLst>
          </p:cNvPr>
          <p:cNvSpPr>
            <a:spLocks noGrp="1"/>
          </p:cNvSpPr>
          <p:nvPr>
            <p:ph type="body" sz="quarter" idx="37" hasCustomPrompt="1"/>
          </p:nvPr>
        </p:nvSpPr>
        <p:spPr>
          <a:xfrm>
            <a:off x="371475" y="986099"/>
            <a:ext cx="6837072"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2" name="Slide Number Placeholder 10">
            <a:extLst>
              <a:ext uri="{FF2B5EF4-FFF2-40B4-BE49-F238E27FC236}">
                <a16:creationId xmlns:a16="http://schemas.microsoft.com/office/drawing/2014/main" id="{A5F5A8C0-C7BC-7643-A9F7-F5A0B45A5015}"/>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3" name="Title 1">
            <a:extLst>
              <a:ext uri="{FF2B5EF4-FFF2-40B4-BE49-F238E27FC236}">
                <a16:creationId xmlns:a16="http://schemas.microsoft.com/office/drawing/2014/main" id="{FB609B2F-8D29-784D-B7D6-01EA2EB555C2}"/>
              </a:ext>
            </a:extLst>
          </p:cNvPr>
          <p:cNvSpPr>
            <a:spLocks noGrp="1"/>
          </p:cNvSpPr>
          <p:nvPr>
            <p:ph type="title" hasCustomPrompt="1"/>
          </p:nvPr>
        </p:nvSpPr>
        <p:spPr>
          <a:xfrm>
            <a:off x="371476" y="369022"/>
            <a:ext cx="11087997" cy="612053"/>
          </a:xfrm>
        </p:spPr>
        <p:txBody>
          <a:bodyPr anchor="t">
            <a:noAutofit/>
          </a:bodyPr>
          <a:lstStyle>
            <a:lvl1pPr>
              <a:lnSpc>
                <a:spcPct val="85000"/>
              </a:lnSpc>
              <a:defRPr sz="3400">
                <a:solidFill>
                  <a:schemeClr val="accent1"/>
                </a:solidFill>
              </a:defRPr>
            </a:lvl1pPr>
          </a:lstStyle>
          <a:p>
            <a:r>
              <a:rPr lang="en-GB" dirty="0"/>
              <a:t>Chart style</a:t>
            </a:r>
            <a:endParaRPr lang="en-US" dirty="0"/>
          </a:p>
        </p:txBody>
      </p:sp>
    </p:spTree>
    <p:extLst>
      <p:ext uri="{BB962C8B-B14F-4D97-AF65-F5344CB8AC3E}">
        <p14:creationId xmlns:p14="http://schemas.microsoft.com/office/powerpoint/2010/main" val="3195717945"/>
      </p:ext>
    </p:extLst>
  </p:cSld>
  <p:clrMapOvr>
    <a:masterClrMapping/>
  </p:clrMapOvr>
  <p:extLst mod="1">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ext only">
    <p:spTree>
      <p:nvGrpSpPr>
        <p:cNvPr id="1" name=""/>
        <p:cNvGrpSpPr/>
        <p:nvPr/>
      </p:nvGrpSpPr>
      <p:grpSpPr>
        <a:xfrm>
          <a:off x="0" y="0"/>
          <a:ext cx="0" cy="0"/>
          <a:chOff x="0" y="0"/>
          <a:chExt cx="0" cy="0"/>
        </a:xfrm>
      </p:grpSpPr>
      <p:sp>
        <p:nvSpPr>
          <p:cNvPr id="8" name="Picture Placeholder 24">
            <a:extLst>
              <a:ext uri="{FF2B5EF4-FFF2-40B4-BE49-F238E27FC236}">
                <a16:creationId xmlns:a16="http://schemas.microsoft.com/office/drawing/2014/main" id="{29696441-8801-A847-B675-D20749E06773}"/>
              </a:ext>
            </a:extLst>
          </p:cNvPr>
          <p:cNvSpPr>
            <a:spLocks noGrp="1"/>
          </p:cNvSpPr>
          <p:nvPr>
            <p:ph type="pic" sz="quarter" idx="24" hasCustomPrompt="1"/>
          </p:nvPr>
        </p:nvSpPr>
        <p:spPr>
          <a:xfrm>
            <a:off x="6096001" y="0"/>
            <a:ext cx="6096000" cy="6858000"/>
          </a:xfrm>
          <a:solidFill>
            <a:srgbClr val="7F7F7F"/>
          </a:solidFill>
        </p:spPr>
        <p:txBody>
          <a:bodyPr tIns="216000" anchor="t">
            <a:normAutofit/>
          </a:bodyPr>
          <a:lstStyle>
            <a:lvl1pPr marL="0" indent="0" algn="ctr">
              <a:buFontTx/>
              <a:buNone/>
              <a:defRPr sz="1050" b="1" i="0" baseline="0">
                <a:solidFill>
                  <a:schemeClr val="bg1"/>
                </a:solidFill>
                <a:latin typeface="Arial" panose="020B0604020202020204" pitchFamily="34" charset="0"/>
                <a:cs typeface="Arial" panose="020B0604020202020204" pitchFamily="34" charset="0"/>
              </a:defRPr>
            </a:lvl1pPr>
          </a:lstStyle>
          <a:p>
            <a:r>
              <a:rPr lang="en-US" dirty="0"/>
              <a:t>Click icon to insert image</a:t>
            </a:r>
          </a:p>
          <a:p>
            <a:endParaRPr lang="en-US" dirty="0"/>
          </a:p>
        </p:txBody>
      </p:sp>
      <p:sp>
        <p:nvSpPr>
          <p:cNvPr id="13" name="Text Placeholder 4">
            <a:extLst>
              <a:ext uri="{FF2B5EF4-FFF2-40B4-BE49-F238E27FC236}">
                <a16:creationId xmlns:a16="http://schemas.microsoft.com/office/drawing/2014/main" id="{429D493F-7C97-0B4E-93C2-02584854671A}"/>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4" name="Text Placeholder 2">
            <a:extLst>
              <a:ext uri="{FF2B5EF4-FFF2-40B4-BE49-F238E27FC236}">
                <a16:creationId xmlns:a16="http://schemas.microsoft.com/office/drawing/2014/main" id="{E69FE5A3-210F-0C4F-8CE0-B34D1B47E687}"/>
              </a:ext>
            </a:extLst>
          </p:cNvPr>
          <p:cNvSpPr>
            <a:spLocks noGrp="1"/>
          </p:cNvSpPr>
          <p:nvPr>
            <p:ph type="body" sz="quarter" idx="36" hasCustomPrompt="1"/>
          </p:nvPr>
        </p:nvSpPr>
        <p:spPr>
          <a:xfrm>
            <a:off x="371473" y="2021867"/>
            <a:ext cx="5403675" cy="2847909"/>
          </a:xfrm>
        </p:spPr>
        <p:txBody>
          <a:bodyPr>
            <a:normAutofit/>
          </a:bodyPr>
          <a:lstStyle>
            <a:lvl1pPr>
              <a:defRPr sz="2000"/>
            </a:lvl1pPr>
            <a:lvl2pPr>
              <a:defRPr sz="1800"/>
            </a:lvl2pPr>
            <a:lvl3pPr marL="668338" indent="-127000">
              <a:tabLst/>
              <a:defRPr sz="1600"/>
            </a:lvl3pPr>
            <a:lvl4pPr marL="896938" indent="-177800">
              <a:tabLst/>
              <a:defRPr sz="1400"/>
            </a:lvl4pPr>
            <a:lvl5pPr marL="896938" indent="169863">
              <a:tabLst/>
              <a:defRPr sz="1200"/>
            </a:lvl5pPr>
            <a:lvl6pPr marL="1252538" indent="-228600">
              <a:tabLst/>
              <a:defRPr sz="1200"/>
            </a:lvl6pPr>
            <a:lvl7pPr marL="1379538" indent="-177800">
              <a:tabLst/>
              <a:defRPr sz="1200"/>
            </a:lvl7pPr>
            <a:lvl8pPr marL="1557338" indent="-177800">
              <a:tabLst/>
              <a:defRPr sz="1200"/>
            </a:lvl8pPr>
            <a:lvl9pPr marL="1692275" indent="-134938">
              <a:tabLst/>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endParaRPr lang="en-US" dirty="0"/>
          </a:p>
        </p:txBody>
      </p:sp>
      <p:sp>
        <p:nvSpPr>
          <p:cNvPr id="16" name="Text Placeholder 5">
            <a:extLst>
              <a:ext uri="{FF2B5EF4-FFF2-40B4-BE49-F238E27FC236}">
                <a16:creationId xmlns:a16="http://schemas.microsoft.com/office/drawing/2014/main" id="{6DCB2F29-ED47-DA49-AD9F-0E3C30846613}"/>
              </a:ext>
            </a:extLst>
          </p:cNvPr>
          <p:cNvSpPr>
            <a:spLocks noGrp="1"/>
          </p:cNvSpPr>
          <p:nvPr>
            <p:ph type="body" sz="quarter" idx="37" hasCustomPrompt="1"/>
          </p:nvPr>
        </p:nvSpPr>
        <p:spPr>
          <a:xfrm>
            <a:off x="371476" y="1519855"/>
            <a:ext cx="5403676" cy="468370"/>
          </a:xfrm>
        </p:spPr>
        <p:txBody>
          <a:bodyPr>
            <a:noAutofit/>
          </a:bodyPr>
          <a:lstStyle>
            <a:lvl1pPr marL="0" indent="0">
              <a:buFontTx/>
              <a:buNone/>
              <a:defRPr sz="2000" b="1" i="0">
                <a:solidFill>
                  <a:schemeClr val="tx2"/>
                </a:solidFill>
                <a:latin typeface="Arial" panose="020B0604020202020204" pitchFamily="34" charset="0"/>
                <a:cs typeface="Arial" panose="020B0604020202020204" pitchFamily="34" charset="0"/>
              </a:defRPr>
            </a:lvl1pPr>
          </a:lstStyle>
          <a:p>
            <a:pPr lvl="0"/>
            <a:r>
              <a:rPr lang="en-GB" dirty="0"/>
              <a:t>Sub heads Arial bold 20pnt</a:t>
            </a:r>
          </a:p>
          <a:p>
            <a:pPr lvl="0"/>
            <a:endParaRPr lang="en-GB" dirty="0"/>
          </a:p>
        </p:txBody>
      </p:sp>
      <p:sp>
        <p:nvSpPr>
          <p:cNvPr id="17" name="Slide Number Placeholder 10">
            <a:extLst>
              <a:ext uri="{FF2B5EF4-FFF2-40B4-BE49-F238E27FC236}">
                <a16:creationId xmlns:a16="http://schemas.microsoft.com/office/drawing/2014/main" id="{6D2AECB3-F596-2842-8543-4EC5744E2835}"/>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chemeClr val="bg1"/>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7" name="Title 1">
            <a:extLst>
              <a:ext uri="{FF2B5EF4-FFF2-40B4-BE49-F238E27FC236}">
                <a16:creationId xmlns:a16="http://schemas.microsoft.com/office/drawing/2014/main" id="{CF05486C-9310-A940-BB98-F2B3869D6F16}"/>
              </a:ext>
            </a:extLst>
          </p:cNvPr>
          <p:cNvSpPr>
            <a:spLocks noGrp="1"/>
          </p:cNvSpPr>
          <p:nvPr>
            <p:ph type="title" hasCustomPrompt="1"/>
          </p:nvPr>
        </p:nvSpPr>
        <p:spPr>
          <a:xfrm>
            <a:off x="371477" y="369023"/>
            <a:ext cx="5403676" cy="865888"/>
          </a:xfrm>
        </p:spPr>
        <p:txBody>
          <a:bodyPr anchor="t">
            <a:noAutofit/>
          </a:bodyPr>
          <a:lstStyle>
            <a:lvl1pPr marL="0" marR="0" indent="0" algn="l" defTabSz="914400" rtl="0" eaLnBrk="1" fontAlgn="auto" latinLnBrk="0" hangingPunct="1">
              <a:lnSpc>
                <a:spcPct val="85000"/>
              </a:lnSpc>
              <a:spcBef>
                <a:spcPct val="0"/>
              </a:spcBef>
              <a:spcAft>
                <a:spcPts val="0"/>
              </a:spcAft>
              <a:buClrTx/>
              <a:buSzTx/>
              <a:buFontTx/>
              <a:buNone/>
              <a:tabLst/>
              <a:defRPr lang="en-GB" b="0" i="0" smtClean="0">
                <a:effectLst/>
              </a:defRPr>
            </a:lvl1pPr>
          </a:lstStyle>
          <a:p>
            <a:r>
              <a:rPr lang="en-GB" dirty="0"/>
              <a:t>Half text and half </a:t>
            </a:r>
            <a:br>
              <a:rPr lang="en-GB" dirty="0"/>
            </a:br>
            <a:r>
              <a:rPr lang="en-GB" dirty="0"/>
              <a:t>image slide</a:t>
            </a:r>
            <a:endParaRPr lang="en-US" dirty="0"/>
          </a:p>
        </p:txBody>
      </p:sp>
    </p:spTree>
    <p:extLst>
      <p:ext uri="{BB962C8B-B14F-4D97-AF65-F5344CB8AC3E}">
        <p14:creationId xmlns:p14="http://schemas.microsoft.com/office/powerpoint/2010/main" val="160209952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F3235C-860F-4F41-9CBA-552D50ECFB81}"/>
              </a:ext>
            </a:extLst>
          </p:cNvPr>
          <p:cNvSpPr>
            <a:spLocks noGrp="1"/>
          </p:cNvSpPr>
          <p:nvPr>
            <p:ph type="sldNum" sz="quarter" idx="10"/>
          </p:nvPr>
        </p:nvSpPr>
        <p:spPr/>
        <p:txBody>
          <a:bodyPr/>
          <a:lstStyle/>
          <a:p>
            <a:fld id="{DCE8E779-F425-B04A-A166-188F6BC263ED}" type="slidenum">
              <a:rPr lang="en-US" smtClean="0"/>
              <a:pPr/>
              <a:t>‹#›</a:t>
            </a:fld>
            <a:endParaRPr lang="en-US" dirty="0"/>
          </a:p>
        </p:txBody>
      </p:sp>
      <p:sp>
        <p:nvSpPr>
          <p:cNvPr id="6" name="Slide Number Placeholder 1">
            <a:extLst>
              <a:ext uri="{FF2B5EF4-FFF2-40B4-BE49-F238E27FC236}">
                <a16:creationId xmlns:a16="http://schemas.microsoft.com/office/drawing/2014/main" id="{F8BBD08A-47CC-4DF2-8F69-E0880DDD6848}"/>
              </a:ext>
            </a:extLst>
          </p:cNvPr>
          <p:cNvSpPr txBox="1">
            <a:spLocks/>
          </p:cNvSpPr>
          <p:nvPr userDrawn="1"/>
        </p:nvSpPr>
        <p:spPr>
          <a:xfrm>
            <a:off x="11169747" y="6256211"/>
            <a:ext cx="650778" cy="365125"/>
          </a:xfrm>
          <a:prstGeom prst="rect">
            <a:avLst/>
          </a:prstGeom>
        </p:spPr>
        <p:txBody>
          <a:bodyPr vert="horz" lIns="0" tIns="0" rIns="0" bIns="0" rtlCol="0" anchor="ctr"/>
          <a:lstStyle>
            <a:defPPr>
              <a:defRPr lang="en-US"/>
            </a:defPPr>
            <a:lvl1pPr marL="0" algn="r" defTabSz="914400" rtl="0" eaLnBrk="1" latinLnBrk="0" hangingPunct="1">
              <a:defRPr sz="900" kern="1200">
                <a:solidFill>
                  <a:srgbClr val="2D1A4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E8E779-F425-B04A-A166-188F6BC263ED}" type="slidenum">
              <a:rPr lang="en-US" smtClean="0"/>
              <a:pPr/>
              <a:t>‹#›</a:t>
            </a:fld>
            <a:endParaRPr lang="en-US" dirty="0"/>
          </a:p>
        </p:txBody>
      </p:sp>
      <p:cxnSp>
        <p:nvCxnSpPr>
          <p:cNvPr id="7" name="Straight Connector 6">
            <a:extLst>
              <a:ext uri="{FF2B5EF4-FFF2-40B4-BE49-F238E27FC236}">
                <a16:creationId xmlns:a16="http://schemas.microsoft.com/office/drawing/2014/main" id="{715F8977-D44C-4845-A4F7-5532D665DF28}"/>
              </a:ext>
            </a:extLst>
          </p:cNvPr>
          <p:cNvCxnSpPr>
            <a:cxnSpLocks/>
          </p:cNvCxnSpPr>
          <p:nvPr userDrawn="1"/>
        </p:nvCxnSpPr>
        <p:spPr>
          <a:xfrm flipH="1">
            <a:off x="732359" y="3163798"/>
            <a:ext cx="10875019" cy="0"/>
          </a:xfrm>
          <a:prstGeom prst="line">
            <a:avLst/>
          </a:prstGeom>
          <a:noFill/>
          <a:ln w="31750" cap="flat" cmpd="sng" algn="ctr">
            <a:solidFill>
              <a:srgbClr val="FFFFFF">
                <a:lumMod val="50000"/>
              </a:srgbClr>
            </a:solidFill>
            <a:prstDash val="sysDot"/>
            <a:miter lim="800000"/>
          </a:ln>
          <a:effectLst/>
        </p:spPr>
      </p:cxnSp>
      <p:sp>
        <p:nvSpPr>
          <p:cNvPr id="8" name="Title 1">
            <a:extLst>
              <a:ext uri="{FF2B5EF4-FFF2-40B4-BE49-F238E27FC236}">
                <a16:creationId xmlns:a16="http://schemas.microsoft.com/office/drawing/2014/main" id="{5404E530-58FD-452A-B44C-20192F040A64}"/>
              </a:ext>
            </a:extLst>
          </p:cNvPr>
          <p:cNvSpPr txBox="1">
            <a:spLocks/>
          </p:cNvSpPr>
          <p:nvPr userDrawn="1"/>
        </p:nvSpPr>
        <p:spPr>
          <a:xfrm>
            <a:off x="877437" y="1887215"/>
            <a:ext cx="2984113"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800" b="1" i="0" u="none" strike="noStrike" kern="1200" cap="none" spc="0" normalizeH="0" baseline="0" noProof="0" dirty="0">
                <a:ln>
                  <a:noFill/>
                </a:ln>
                <a:solidFill>
                  <a:srgbClr val="2D1A46"/>
                </a:solidFill>
                <a:effectLst/>
                <a:uLnTx/>
                <a:uFillTx/>
                <a:latin typeface="Arial" panose="020B0604020202020204" pitchFamily="34" charset="0"/>
                <a:ea typeface="+mj-ea"/>
                <a:cs typeface="Arial" panose="020B0604020202020204" pitchFamily="34" charset="0"/>
              </a:rPr>
              <a:t>Q1</a:t>
            </a: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j-ea"/>
              <a:cs typeface="Arial" panose="020B0604020202020204" pitchFamily="34" charset="0"/>
            </a:endParaRPr>
          </a:p>
        </p:txBody>
      </p:sp>
      <p:sp>
        <p:nvSpPr>
          <p:cNvPr id="9" name="Rectangle 8">
            <a:extLst>
              <a:ext uri="{FF2B5EF4-FFF2-40B4-BE49-F238E27FC236}">
                <a16:creationId xmlns:a16="http://schemas.microsoft.com/office/drawing/2014/main" id="{FED11B7B-2CFA-4833-94AD-1A6A8D245AA8}"/>
              </a:ext>
            </a:extLst>
          </p:cNvPr>
          <p:cNvSpPr/>
          <p:nvPr userDrawn="1"/>
        </p:nvSpPr>
        <p:spPr>
          <a:xfrm>
            <a:off x="1056922" y="2651648"/>
            <a:ext cx="1233002" cy="99456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581EB349-FD7C-46BF-9117-488485D71131}"/>
              </a:ext>
            </a:extLst>
          </p:cNvPr>
          <p:cNvSpPr txBox="1">
            <a:spLocks/>
          </p:cNvSpPr>
          <p:nvPr userDrawn="1"/>
        </p:nvSpPr>
        <p:spPr>
          <a:xfrm>
            <a:off x="1087221" y="2936031"/>
            <a:ext cx="1176680" cy="599705"/>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1</a:t>
            </a:r>
          </a:p>
        </p:txBody>
      </p:sp>
      <p:sp>
        <p:nvSpPr>
          <p:cNvPr id="11" name="Title 1">
            <a:extLst>
              <a:ext uri="{FF2B5EF4-FFF2-40B4-BE49-F238E27FC236}">
                <a16:creationId xmlns:a16="http://schemas.microsoft.com/office/drawing/2014/main" id="{FA87EF87-525E-468B-9B13-13E13C6A3AE4}"/>
              </a:ext>
            </a:extLst>
          </p:cNvPr>
          <p:cNvSpPr txBox="1">
            <a:spLocks/>
          </p:cNvSpPr>
          <p:nvPr userDrawn="1"/>
        </p:nvSpPr>
        <p:spPr>
          <a:xfrm>
            <a:off x="1087221" y="4135881"/>
            <a:ext cx="1176680"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cons</a:t>
            </a:r>
          </a:p>
        </p:txBody>
      </p:sp>
      <p:sp>
        <p:nvSpPr>
          <p:cNvPr id="12" name="Rectangle 11">
            <a:extLst>
              <a:ext uri="{FF2B5EF4-FFF2-40B4-BE49-F238E27FC236}">
                <a16:creationId xmlns:a16="http://schemas.microsoft.com/office/drawing/2014/main" id="{DBEEAC98-7242-47B6-A281-3AC7DA716ADA}"/>
              </a:ext>
            </a:extLst>
          </p:cNvPr>
          <p:cNvSpPr/>
          <p:nvPr userDrawn="1"/>
        </p:nvSpPr>
        <p:spPr>
          <a:xfrm>
            <a:off x="2545920" y="2651648"/>
            <a:ext cx="1233002" cy="994567"/>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Title 1">
            <a:extLst>
              <a:ext uri="{FF2B5EF4-FFF2-40B4-BE49-F238E27FC236}">
                <a16:creationId xmlns:a16="http://schemas.microsoft.com/office/drawing/2014/main" id="{651BB0CE-B0D3-4FAB-BF8B-E95C95629365}"/>
              </a:ext>
            </a:extLst>
          </p:cNvPr>
          <p:cNvSpPr txBox="1">
            <a:spLocks/>
          </p:cNvSpPr>
          <p:nvPr userDrawn="1"/>
        </p:nvSpPr>
        <p:spPr>
          <a:xfrm>
            <a:off x="2557629"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2</a:t>
            </a:r>
          </a:p>
        </p:txBody>
      </p:sp>
      <p:cxnSp>
        <p:nvCxnSpPr>
          <p:cNvPr id="14" name="Straight Connector 13">
            <a:extLst>
              <a:ext uri="{FF2B5EF4-FFF2-40B4-BE49-F238E27FC236}">
                <a16:creationId xmlns:a16="http://schemas.microsoft.com/office/drawing/2014/main" id="{80E941BF-E683-460B-96E7-F5EA5DBC786C}"/>
              </a:ext>
            </a:extLst>
          </p:cNvPr>
          <p:cNvCxnSpPr>
            <a:cxnSpLocks/>
          </p:cNvCxnSpPr>
          <p:nvPr userDrawn="1"/>
        </p:nvCxnSpPr>
        <p:spPr>
          <a:xfrm>
            <a:off x="1675561" y="3707201"/>
            <a:ext cx="0" cy="293854"/>
          </a:xfrm>
          <a:prstGeom prst="line">
            <a:avLst/>
          </a:prstGeom>
          <a:noFill/>
          <a:ln w="6350" cap="flat" cmpd="sng" algn="ctr">
            <a:solidFill>
              <a:srgbClr val="FFFFFF">
                <a:lumMod val="50000"/>
              </a:srgbClr>
            </a:solidFill>
            <a:prstDash val="solid"/>
            <a:miter lim="800000"/>
          </a:ln>
          <a:effectLst/>
        </p:spPr>
      </p:cxnSp>
      <p:cxnSp>
        <p:nvCxnSpPr>
          <p:cNvPr id="15" name="Straight Connector 14">
            <a:extLst>
              <a:ext uri="{FF2B5EF4-FFF2-40B4-BE49-F238E27FC236}">
                <a16:creationId xmlns:a16="http://schemas.microsoft.com/office/drawing/2014/main" id="{CC5E0347-D6FF-4344-93B8-DDCE1B2118EE}"/>
              </a:ext>
            </a:extLst>
          </p:cNvPr>
          <p:cNvCxnSpPr>
            <a:cxnSpLocks/>
          </p:cNvCxnSpPr>
          <p:nvPr userDrawn="1"/>
        </p:nvCxnSpPr>
        <p:spPr>
          <a:xfrm flipH="1">
            <a:off x="1057312" y="2283091"/>
            <a:ext cx="2780397" cy="0"/>
          </a:xfrm>
          <a:prstGeom prst="line">
            <a:avLst/>
          </a:prstGeom>
          <a:noFill/>
          <a:ln w="6350" cap="flat" cmpd="sng" algn="ctr">
            <a:solidFill>
              <a:srgbClr val="FFFFFF">
                <a:lumMod val="50000"/>
              </a:srgbClr>
            </a:solidFill>
            <a:prstDash val="solid"/>
            <a:miter lim="800000"/>
          </a:ln>
          <a:effectLst/>
        </p:spPr>
      </p:cxnSp>
      <p:sp>
        <p:nvSpPr>
          <p:cNvPr id="16" name="Title 1">
            <a:extLst>
              <a:ext uri="{FF2B5EF4-FFF2-40B4-BE49-F238E27FC236}">
                <a16:creationId xmlns:a16="http://schemas.microsoft.com/office/drawing/2014/main" id="{19BF817F-44D8-41C4-B0A0-686E30233C3F}"/>
              </a:ext>
            </a:extLst>
          </p:cNvPr>
          <p:cNvSpPr txBox="1">
            <a:spLocks/>
          </p:cNvSpPr>
          <p:nvPr userDrawn="1"/>
        </p:nvSpPr>
        <p:spPr>
          <a:xfrm>
            <a:off x="1975010" y="5002803"/>
            <a:ext cx="2372902"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consectetur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adipiscing</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elit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sed do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eiusmod</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p>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endPar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endParaRPr>
          </a:p>
        </p:txBody>
      </p:sp>
      <p:cxnSp>
        <p:nvCxnSpPr>
          <p:cNvPr id="17" name="Straight Connector 16">
            <a:extLst>
              <a:ext uri="{FF2B5EF4-FFF2-40B4-BE49-F238E27FC236}">
                <a16:creationId xmlns:a16="http://schemas.microsoft.com/office/drawing/2014/main" id="{CA5DFC65-6634-42DD-BF10-AFF0ECE69A2C}"/>
              </a:ext>
            </a:extLst>
          </p:cNvPr>
          <p:cNvCxnSpPr>
            <a:cxnSpLocks/>
          </p:cNvCxnSpPr>
          <p:nvPr userDrawn="1"/>
        </p:nvCxnSpPr>
        <p:spPr>
          <a:xfrm>
            <a:off x="3161461" y="3707201"/>
            <a:ext cx="0" cy="1160776"/>
          </a:xfrm>
          <a:prstGeom prst="line">
            <a:avLst/>
          </a:prstGeom>
          <a:noFill/>
          <a:ln w="6350" cap="flat" cmpd="sng" algn="ctr">
            <a:solidFill>
              <a:srgbClr val="FFFFFF">
                <a:lumMod val="50000"/>
              </a:srgbClr>
            </a:solidFill>
            <a:prstDash val="solid"/>
            <a:miter lim="800000"/>
          </a:ln>
          <a:effectLst/>
        </p:spPr>
      </p:cxnSp>
      <p:cxnSp>
        <p:nvCxnSpPr>
          <p:cNvPr id="18" name="Straight Connector 17">
            <a:extLst>
              <a:ext uri="{FF2B5EF4-FFF2-40B4-BE49-F238E27FC236}">
                <a16:creationId xmlns:a16="http://schemas.microsoft.com/office/drawing/2014/main" id="{356E627D-D79C-453B-8B90-6B9F35E4D57B}"/>
              </a:ext>
            </a:extLst>
          </p:cNvPr>
          <p:cNvCxnSpPr>
            <a:cxnSpLocks/>
          </p:cNvCxnSpPr>
          <p:nvPr userDrawn="1"/>
        </p:nvCxnSpPr>
        <p:spPr>
          <a:xfrm flipH="1">
            <a:off x="2654048" y="4867977"/>
            <a:ext cx="1014827" cy="0"/>
          </a:xfrm>
          <a:prstGeom prst="line">
            <a:avLst/>
          </a:prstGeom>
          <a:noFill/>
          <a:ln w="6350" cap="flat" cmpd="sng" algn="ctr">
            <a:solidFill>
              <a:srgbClr val="FFFFFF">
                <a:lumMod val="50000"/>
              </a:srgbClr>
            </a:solidFill>
            <a:prstDash val="solid"/>
            <a:miter lim="800000"/>
          </a:ln>
          <a:effectLst/>
        </p:spPr>
      </p:cxnSp>
      <p:sp>
        <p:nvSpPr>
          <p:cNvPr id="19" name="Rectangle 18">
            <a:extLst>
              <a:ext uri="{FF2B5EF4-FFF2-40B4-BE49-F238E27FC236}">
                <a16:creationId xmlns:a16="http://schemas.microsoft.com/office/drawing/2014/main" id="{9799E412-9059-45CD-94CF-45B2937B8AA4}"/>
              </a:ext>
            </a:extLst>
          </p:cNvPr>
          <p:cNvSpPr/>
          <p:nvPr userDrawn="1"/>
        </p:nvSpPr>
        <p:spPr>
          <a:xfrm>
            <a:off x="4034918" y="2651648"/>
            <a:ext cx="1233002" cy="99456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 name="Title 1">
            <a:extLst>
              <a:ext uri="{FF2B5EF4-FFF2-40B4-BE49-F238E27FC236}">
                <a16:creationId xmlns:a16="http://schemas.microsoft.com/office/drawing/2014/main" id="{30E4E83C-7B71-4A5E-9AD9-A896C3B2A5B1}"/>
              </a:ext>
            </a:extLst>
          </p:cNvPr>
          <p:cNvSpPr txBox="1">
            <a:spLocks/>
          </p:cNvSpPr>
          <p:nvPr userDrawn="1"/>
        </p:nvSpPr>
        <p:spPr>
          <a:xfrm>
            <a:off x="4046627"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3</a:t>
            </a:r>
          </a:p>
        </p:txBody>
      </p:sp>
      <p:sp>
        <p:nvSpPr>
          <p:cNvPr id="21" name="Rectangle 20">
            <a:extLst>
              <a:ext uri="{FF2B5EF4-FFF2-40B4-BE49-F238E27FC236}">
                <a16:creationId xmlns:a16="http://schemas.microsoft.com/office/drawing/2014/main" id="{74E6824D-5478-4FF0-862A-3B2D755DE47A}"/>
              </a:ext>
            </a:extLst>
          </p:cNvPr>
          <p:cNvSpPr/>
          <p:nvPr userDrawn="1"/>
        </p:nvSpPr>
        <p:spPr>
          <a:xfrm>
            <a:off x="5523916" y="2651648"/>
            <a:ext cx="1233002" cy="994567"/>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 name="Title 1">
            <a:extLst>
              <a:ext uri="{FF2B5EF4-FFF2-40B4-BE49-F238E27FC236}">
                <a16:creationId xmlns:a16="http://schemas.microsoft.com/office/drawing/2014/main" id="{64FC9DC6-6DF4-426D-8F4F-66F097E2F654}"/>
              </a:ext>
            </a:extLst>
          </p:cNvPr>
          <p:cNvSpPr txBox="1">
            <a:spLocks/>
          </p:cNvSpPr>
          <p:nvPr userDrawn="1"/>
        </p:nvSpPr>
        <p:spPr>
          <a:xfrm>
            <a:off x="5535625"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4</a:t>
            </a:r>
          </a:p>
        </p:txBody>
      </p:sp>
      <p:sp>
        <p:nvSpPr>
          <p:cNvPr id="23" name="Rectangle 22">
            <a:extLst>
              <a:ext uri="{FF2B5EF4-FFF2-40B4-BE49-F238E27FC236}">
                <a16:creationId xmlns:a16="http://schemas.microsoft.com/office/drawing/2014/main" id="{A86392B3-D048-4274-A3DC-E0440224BD7A}"/>
              </a:ext>
            </a:extLst>
          </p:cNvPr>
          <p:cNvSpPr/>
          <p:nvPr userDrawn="1"/>
        </p:nvSpPr>
        <p:spPr>
          <a:xfrm>
            <a:off x="7012914" y="2651648"/>
            <a:ext cx="1233002" cy="99456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 name="Title 1">
            <a:extLst>
              <a:ext uri="{FF2B5EF4-FFF2-40B4-BE49-F238E27FC236}">
                <a16:creationId xmlns:a16="http://schemas.microsoft.com/office/drawing/2014/main" id="{EF19DED5-1310-4AD0-8641-93AFA22CDECE}"/>
              </a:ext>
            </a:extLst>
          </p:cNvPr>
          <p:cNvSpPr txBox="1">
            <a:spLocks/>
          </p:cNvSpPr>
          <p:nvPr userDrawn="1"/>
        </p:nvSpPr>
        <p:spPr>
          <a:xfrm>
            <a:off x="7024623"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5</a:t>
            </a:r>
          </a:p>
        </p:txBody>
      </p:sp>
      <p:sp>
        <p:nvSpPr>
          <p:cNvPr id="25" name="Rectangle 24">
            <a:extLst>
              <a:ext uri="{FF2B5EF4-FFF2-40B4-BE49-F238E27FC236}">
                <a16:creationId xmlns:a16="http://schemas.microsoft.com/office/drawing/2014/main" id="{59094B21-E7B9-4E7C-A92A-97F3D24842F1}"/>
              </a:ext>
            </a:extLst>
          </p:cNvPr>
          <p:cNvSpPr/>
          <p:nvPr userDrawn="1"/>
        </p:nvSpPr>
        <p:spPr>
          <a:xfrm>
            <a:off x="8501912" y="2651648"/>
            <a:ext cx="1233002" cy="994567"/>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Title 1">
            <a:extLst>
              <a:ext uri="{FF2B5EF4-FFF2-40B4-BE49-F238E27FC236}">
                <a16:creationId xmlns:a16="http://schemas.microsoft.com/office/drawing/2014/main" id="{9DB8A455-7D73-4537-9FB9-C1D3935F3EF9}"/>
              </a:ext>
            </a:extLst>
          </p:cNvPr>
          <p:cNvSpPr txBox="1">
            <a:spLocks/>
          </p:cNvSpPr>
          <p:nvPr userDrawn="1"/>
        </p:nvSpPr>
        <p:spPr>
          <a:xfrm>
            <a:off x="8513621"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6</a:t>
            </a:r>
          </a:p>
        </p:txBody>
      </p:sp>
      <p:sp>
        <p:nvSpPr>
          <p:cNvPr id="27" name="Rectangle 26">
            <a:extLst>
              <a:ext uri="{FF2B5EF4-FFF2-40B4-BE49-F238E27FC236}">
                <a16:creationId xmlns:a16="http://schemas.microsoft.com/office/drawing/2014/main" id="{F33988F3-E104-4A3D-87E0-27CFFE0B42F5}"/>
              </a:ext>
            </a:extLst>
          </p:cNvPr>
          <p:cNvSpPr/>
          <p:nvPr userDrawn="1"/>
        </p:nvSpPr>
        <p:spPr>
          <a:xfrm>
            <a:off x="9990912" y="2651648"/>
            <a:ext cx="1233002" cy="994567"/>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8" name="Title 1">
            <a:extLst>
              <a:ext uri="{FF2B5EF4-FFF2-40B4-BE49-F238E27FC236}">
                <a16:creationId xmlns:a16="http://schemas.microsoft.com/office/drawing/2014/main" id="{C76690FD-BD15-4215-BE97-950CDA8E4965}"/>
              </a:ext>
            </a:extLst>
          </p:cNvPr>
          <p:cNvSpPr txBox="1">
            <a:spLocks/>
          </p:cNvSpPr>
          <p:nvPr userDrawn="1"/>
        </p:nvSpPr>
        <p:spPr>
          <a:xfrm>
            <a:off x="10002621" y="2936031"/>
            <a:ext cx="1176680" cy="7101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STAGE </a:t>
            </a:r>
            <a:b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7</a:t>
            </a:r>
          </a:p>
        </p:txBody>
      </p:sp>
      <p:sp>
        <p:nvSpPr>
          <p:cNvPr id="29" name="Title 1">
            <a:extLst>
              <a:ext uri="{FF2B5EF4-FFF2-40B4-BE49-F238E27FC236}">
                <a16:creationId xmlns:a16="http://schemas.microsoft.com/office/drawing/2014/main" id="{43B438A3-96A7-4587-B90C-0F4F65150546}"/>
              </a:ext>
            </a:extLst>
          </p:cNvPr>
          <p:cNvSpPr txBox="1">
            <a:spLocks/>
          </p:cNvSpPr>
          <p:nvPr userDrawn="1"/>
        </p:nvSpPr>
        <p:spPr>
          <a:xfrm>
            <a:off x="3934963" y="1887215"/>
            <a:ext cx="4431910" cy="515483"/>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800" b="1" i="0" u="none" strike="noStrike" kern="1200" cap="none" spc="0" normalizeH="0" baseline="0" noProof="0" dirty="0">
                <a:ln>
                  <a:noFill/>
                </a:ln>
                <a:solidFill>
                  <a:srgbClr val="2D1A46"/>
                </a:solidFill>
                <a:effectLst/>
                <a:uLnTx/>
                <a:uFillTx/>
                <a:latin typeface="Arial" panose="020B0604020202020204" pitchFamily="34" charset="0"/>
                <a:ea typeface="+mj-ea"/>
                <a:cs typeface="Arial" panose="020B0604020202020204" pitchFamily="34" charset="0"/>
              </a:rPr>
              <a:t>Q2</a:t>
            </a: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j-ea"/>
              <a:cs typeface="Arial" panose="020B0604020202020204" pitchFamily="34" charset="0"/>
            </a:endParaRPr>
          </a:p>
        </p:txBody>
      </p:sp>
      <p:sp>
        <p:nvSpPr>
          <p:cNvPr id="30" name="Title 1">
            <a:extLst>
              <a:ext uri="{FF2B5EF4-FFF2-40B4-BE49-F238E27FC236}">
                <a16:creationId xmlns:a16="http://schemas.microsoft.com/office/drawing/2014/main" id="{EBB34416-8677-40EA-BE19-94FDD04B5A89}"/>
              </a:ext>
            </a:extLst>
          </p:cNvPr>
          <p:cNvSpPr txBox="1">
            <a:spLocks/>
          </p:cNvSpPr>
          <p:nvPr userDrawn="1"/>
        </p:nvSpPr>
        <p:spPr>
          <a:xfrm>
            <a:off x="4033621" y="4135881"/>
            <a:ext cx="1176680"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cons</a:t>
            </a:r>
          </a:p>
        </p:txBody>
      </p:sp>
      <p:cxnSp>
        <p:nvCxnSpPr>
          <p:cNvPr id="31" name="Straight Connector 30">
            <a:extLst>
              <a:ext uri="{FF2B5EF4-FFF2-40B4-BE49-F238E27FC236}">
                <a16:creationId xmlns:a16="http://schemas.microsoft.com/office/drawing/2014/main" id="{7BF2715E-B139-45DE-9C46-F181B250FC1E}"/>
              </a:ext>
            </a:extLst>
          </p:cNvPr>
          <p:cNvCxnSpPr>
            <a:cxnSpLocks/>
          </p:cNvCxnSpPr>
          <p:nvPr userDrawn="1"/>
        </p:nvCxnSpPr>
        <p:spPr>
          <a:xfrm>
            <a:off x="4621961" y="3707201"/>
            <a:ext cx="0" cy="293854"/>
          </a:xfrm>
          <a:prstGeom prst="line">
            <a:avLst/>
          </a:prstGeom>
          <a:noFill/>
          <a:ln w="6350" cap="flat" cmpd="sng" algn="ctr">
            <a:solidFill>
              <a:srgbClr val="FFFFFF">
                <a:lumMod val="50000"/>
              </a:srgbClr>
            </a:solidFill>
            <a:prstDash val="solid"/>
            <a:miter lim="800000"/>
          </a:ln>
          <a:effectLst/>
        </p:spPr>
      </p:cxnSp>
      <p:cxnSp>
        <p:nvCxnSpPr>
          <p:cNvPr id="32" name="Straight Connector 31">
            <a:extLst>
              <a:ext uri="{FF2B5EF4-FFF2-40B4-BE49-F238E27FC236}">
                <a16:creationId xmlns:a16="http://schemas.microsoft.com/office/drawing/2014/main" id="{42EEAEC6-F8BD-4D5C-BE02-F1B5B7284EA4}"/>
              </a:ext>
            </a:extLst>
          </p:cNvPr>
          <p:cNvCxnSpPr>
            <a:cxnSpLocks/>
          </p:cNvCxnSpPr>
          <p:nvPr userDrawn="1"/>
        </p:nvCxnSpPr>
        <p:spPr>
          <a:xfrm flipH="1">
            <a:off x="4114548" y="4001055"/>
            <a:ext cx="1014827" cy="0"/>
          </a:xfrm>
          <a:prstGeom prst="line">
            <a:avLst/>
          </a:prstGeom>
          <a:noFill/>
          <a:ln w="6350" cap="flat" cmpd="sng" algn="ctr">
            <a:solidFill>
              <a:srgbClr val="FFFFFF">
                <a:lumMod val="50000"/>
              </a:srgbClr>
            </a:solidFill>
            <a:prstDash val="solid"/>
            <a:miter lim="800000"/>
          </a:ln>
          <a:effectLst/>
        </p:spPr>
      </p:cxnSp>
      <p:sp>
        <p:nvSpPr>
          <p:cNvPr id="33" name="Title 1">
            <a:extLst>
              <a:ext uri="{FF2B5EF4-FFF2-40B4-BE49-F238E27FC236}">
                <a16:creationId xmlns:a16="http://schemas.microsoft.com/office/drawing/2014/main" id="{89B5C62F-9192-4ED6-8369-FFF5CA814393}"/>
              </a:ext>
            </a:extLst>
          </p:cNvPr>
          <p:cNvSpPr txBox="1">
            <a:spLocks/>
          </p:cNvSpPr>
          <p:nvPr userDrawn="1"/>
        </p:nvSpPr>
        <p:spPr>
          <a:xfrm>
            <a:off x="4921410" y="5002803"/>
            <a:ext cx="2372902"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consectetur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adipiscing</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elit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sed do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eiusmod</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p>
        </p:txBody>
      </p:sp>
      <p:cxnSp>
        <p:nvCxnSpPr>
          <p:cNvPr id="34" name="Straight Connector 33">
            <a:extLst>
              <a:ext uri="{FF2B5EF4-FFF2-40B4-BE49-F238E27FC236}">
                <a16:creationId xmlns:a16="http://schemas.microsoft.com/office/drawing/2014/main" id="{C35BF420-732A-4B37-A050-E3C9A73BA26B}"/>
              </a:ext>
            </a:extLst>
          </p:cNvPr>
          <p:cNvCxnSpPr>
            <a:cxnSpLocks/>
          </p:cNvCxnSpPr>
          <p:nvPr userDrawn="1"/>
        </p:nvCxnSpPr>
        <p:spPr>
          <a:xfrm>
            <a:off x="6107861" y="3707201"/>
            <a:ext cx="0" cy="1160776"/>
          </a:xfrm>
          <a:prstGeom prst="line">
            <a:avLst/>
          </a:prstGeom>
          <a:noFill/>
          <a:ln w="6350" cap="flat" cmpd="sng" algn="ctr">
            <a:solidFill>
              <a:srgbClr val="FFFFFF">
                <a:lumMod val="50000"/>
              </a:srgbClr>
            </a:solidFill>
            <a:prstDash val="solid"/>
            <a:miter lim="800000"/>
          </a:ln>
          <a:effectLst/>
        </p:spPr>
      </p:cxnSp>
      <p:cxnSp>
        <p:nvCxnSpPr>
          <p:cNvPr id="35" name="Straight Connector 34">
            <a:extLst>
              <a:ext uri="{FF2B5EF4-FFF2-40B4-BE49-F238E27FC236}">
                <a16:creationId xmlns:a16="http://schemas.microsoft.com/office/drawing/2014/main" id="{2A25E3FE-AF68-4822-BD21-4660AED446B3}"/>
              </a:ext>
            </a:extLst>
          </p:cNvPr>
          <p:cNvCxnSpPr>
            <a:cxnSpLocks/>
          </p:cNvCxnSpPr>
          <p:nvPr userDrawn="1"/>
        </p:nvCxnSpPr>
        <p:spPr>
          <a:xfrm flipH="1">
            <a:off x="5600448" y="4867977"/>
            <a:ext cx="1014827" cy="0"/>
          </a:xfrm>
          <a:prstGeom prst="line">
            <a:avLst/>
          </a:prstGeom>
          <a:noFill/>
          <a:ln w="6350" cap="flat" cmpd="sng" algn="ctr">
            <a:solidFill>
              <a:srgbClr val="FFFFFF">
                <a:lumMod val="50000"/>
              </a:srgbClr>
            </a:solidFill>
            <a:prstDash val="solid"/>
            <a:miter lim="800000"/>
          </a:ln>
          <a:effectLst/>
        </p:spPr>
      </p:cxnSp>
      <p:sp>
        <p:nvSpPr>
          <p:cNvPr id="36" name="Title 1">
            <a:extLst>
              <a:ext uri="{FF2B5EF4-FFF2-40B4-BE49-F238E27FC236}">
                <a16:creationId xmlns:a16="http://schemas.microsoft.com/office/drawing/2014/main" id="{00F42BF5-E6DB-4E44-89D6-AF3AC900A8A8}"/>
              </a:ext>
            </a:extLst>
          </p:cNvPr>
          <p:cNvSpPr txBox="1">
            <a:spLocks/>
          </p:cNvSpPr>
          <p:nvPr userDrawn="1"/>
        </p:nvSpPr>
        <p:spPr>
          <a:xfrm>
            <a:off x="6980021" y="4135881"/>
            <a:ext cx="1176680"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cons</a:t>
            </a:r>
          </a:p>
        </p:txBody>
      </p:sp>
      <p:cxnSp>
        <p:nvCxnSpPr>
          <p:cNvPr id="37" name="Straight Connector 36">
            <a:extLst>
              <a:ext uri="{FF2B5EF4-FFF2-40B4-BE49-F238E27FC236}">
                <a16:creationId xmlns:a16="http://schemas.microsoft.com/office/drawing/2014/main" id="{FD334546-CFF3-4FCA-BC0C-652627A34375}"/>
              </a:ext>
            </a:extLst>
          </p:cNvPr>
          <p:cNvCxnSpPr>
            <a:cxnSpLocks/>
          </p:cNvCxnSpPr>
          <p:nvPr userDrawn="1"/>
        </p:nvCxnSpPr>
        <p:spPr>
          <a:xfrm>
            <a:off x="7568361" y="3707201"/>
            <a:ext cx="0" cy="293854"/>
          </a:xfrm>
          <a:prstGeom prst="line">
            <a:avLst/>
          </a:prstGeom>
          <a:noFill/>
          <a:ln w="6350" cap="flat" cmpd="sng" algn="ctr">
            <a:solidFill>
              <a:srgbClr val="FFFFFF">
                <a:lumMod val="50000"/>
              </a:srgbClr>
            </a:solidFill>
            <a:prstDash val="solid"/>
            <a:miter lim="800000"/>
          </a:ln>
          <a:effectLst/>
        </p:spPr>
      </p:cxnSp>
      <p:cxnSp>
        <p:nvCxnSpPr>
          <p:cNvPr id="38" name="Straight Connector 37">
            <a:extLst>
              <a:ext uri="{FF2B5EF4-FFF2-40B4-BE49-F238E27FC236}">
                <a16:creationId xmlns:a16="http://schemas.microsoft.com/office/drawing/2014/main" id="{A49A2F98-197A-42AF-ACCA-B85DFE7D022D}"/>
              </a:ext>
            </a:extLst>
          </p:cNvPr>
          <p:cNvCxnSpPr>
            <a:cxnSpLocks/>
          </p:cNvCxnSpPr>
          <p:nvPr userDrawn="1"/>
        </p:nvCxnSpPr>
        <p:spPr>
          <a:xfrm flipH="1">
            <a:off x="7060948" y="4001055"/>
            <a:ext cx="1014827" cy="0"/>
          </a:xfrm>
          <a:prstGeom prst="line">
            <a:avLst/>
          </a:prstGeom>
          <a:noFill/>
          <a:ln w="6350" cap="flat" cmpd="sng" algn="ctr">
            <a:solidFill>
              <a:srgbClr val="FFFFFF">
                <a:lumMod val="50000"/>
              </a:srgbClr>
            </a:solidFill>
            <a:prstDash val="solid"/>
            <a:miter lim="800000"/>
          </a:ln>
          <a:effectLst/>
        </p:spPr>
      </p:cxnSp>
      <p:sp>
        <p:nvSpPr>
          <p:cNvPr id="39" name="Title 1">
            <a:extLst>
              <a:ext uri="{FF2B5EF4-FFF2-40B4-BE49-F238E27FC236}">
                <a16:creationId xmlns:a16="http://schemas.microsoft.com/office/drawing/2014/main" id="{03A0E5B1-B5C0-4AFF-A64F-3381289F48AA}"/>
              </a:ext>
            </a:extLst>
          </p:cNvPr>
          <p:cNvSpPr txBox="1">
            <a:spLocks/>
          </p:cNvSpPr>
          <p:nvPr userDrawn="1"/>
        </p:nvSpPr>
        <p:spPr>
          <a:xfrm>
            <a:off x="7867810" y="5002803"/>
            <a:ext cx="2372902"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consectetur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adipiscing</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elit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sed do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eiusmod</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tempor</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a:t>
            </a:r>
          </a:p>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endPar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endParaRPr>
          </a:p>
        </p:txBody>
      </p:sp>
      <p:cxnSp>
        <p:nvCxnSpPr>
          <p:cNvPr id="40" name="Straight Connector 39">
            <a:extLst>
              <a:ext uri="{FF2B5EF4-FFF2-40B4-BE49-F238E27FC236}">
                <a16:creationId xmlns:a16="http://schemas.microsoft.com/office/drawing/2014/main" id="{0C058A14-A461-40F8-9CE0-5E6D7B9F2B3A}"/>
              </a:ext>
            </a:extLst>
          </p:cNvPr>
          <p:cNvCxnSpPr>
            <a:cxnSpLocks/>
          </p:cNvCxnSpPr>
          <p:nvPr userDrawn="1"/>
        </p:nvCxnSpPr>
        <p:spPr>
          <a:xfrm>
            <a:off x="9054261" y="3707201"/>
            <a:ext cx="0" cy="1160776"/>
          </a:xfrm>
          <a:prstGeom prst="line">
            <a:avLst/>
          </a:prstGeom>
          <a:noFill/>
          <a:ln w="6350" cap="flat" cmpd="sng" algn="ctr">
            <a:solidFill>
              <a:srgbClr val="FFFFFF">
                <a:lumMod val="50000"/>
              </a:srgbClr>
            </a:solidFill>
            <a:prstDash val="solid"/>
            <a:miter lim="800000"/>
          </a:ln>
          <a:effectLst/>
        </p:spPr>
      </p:cxnSp>
      <p:cxnSp>
        <p:nvCxnSpPr>
          <p:cNvPr id="41" name="Straight Connector 40">
            <a:extLst>
              <a:ext uri="{FF2B5EF4-FFF2-40B4-BE49-F238E27FC236}">
                <a16:creationId xmlns:a16="http://schemas.microsoft.com/office/drawing/2014/main" id="{00F66966-8DA0-433F-884E-B562FCA384D1}"/>
              </a:ext>
            </a:extLst>
          </p:cNvPr>
          <p:cNvCxnSpPr>
            <a:cxnSpLocks/>
          </p:cNvCxnSpPr>
          <p:nvPr userDrawn="1"/>
        </p:nvCxnSpPr>
        <p:spPr>
          <a:xfrm flipH="1">
            <a:off x="8546848" y="4867977"/>
            <a:ext cx="1014827" cy="0"/>
          </a:xfrm>
          <a:prstGeom prst="line">
            <a:avLst/>
          </a:prstGeom>
          <a:noFill/>
          <a:ln w="6350" cap="flat" cmpd="sng" algn="ctr">
            <a:solidFill>
              <a:srgbClr val="FFFFFF">
                <a:lumMod val="50000"/>
              </a:srgbClr>
            </a:solidFill>
            <a:prstDash val="solid"/>
            <a:miter lim="800000"/>
          </a:ln>
          <a:effectLst/>
        </p:spPr>
      </p:cxnSp>
      <p:sp>
        <p:nvSpPr>
          <p:cNvPr id="42" name="Title 1">
            <a:extLst>
              <a:ext uri="{FF2B5EF4-FFF2-40B4-BE49-F238E27FC236}">
                <a16:creationId xmlns:a16="http://schemas.microsoft.com/office/drawing/2014/main" id="{B9C41FBA-3549-4DA2-907D-50012B8F8D12}"/>
              </a:ext>
            </a:extLst>
          </p:cNvPr>
          <p:cNvSpPr txBox="1">
            <a:spLocks/>
          </p:cNvSpPr>
          <p:nvPr userDrawn="1"/>
        </p:nvSpPr>
        <p:spPr>
          <a:xfrm>
            <a:off x="10047234" y="4135881"/>
            <a:ext cx="1176680"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80000"/>
              </a:lnSpc>
              <a:spcBef>
                <a:spcPct val="0"/>
              </a:spcBef>
              <a:spcAft>
                <a:spcPts val="1000"/>
              </a:spcAft>
              <a:buClr>
                <a:srgbClr val="AFE0E1"/>
              </a:buClr>
              <a:buSzTx/>
              <a:buFontTx/>
              <a:buNone/>
              <a:tabLst/>
              <a:defRPr/>
            </a:pP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Lorem ipsum dolor </a:t>
            </a:r>
            <a:r>
              <a:rPr kumimoji="0" lang="en-US" sz="1400" b="0" i="0" u="none" strike="noStrike" kern="1200" cap="none" spc="0" normalizeH="0" baseline="0" noProof="0" dirty="0" err="1">
                <a:ln>
                  <a:noFill/>
                </a:ln>
                <a:solidFill>
                  <a:schemeClr val="accent1"/>
                </a:solidFill>
                <a:effectLst/>
                <a:uLnTx/>
                <a:uFillTx/>
                <a:latin typeface="Arial" panose="020B0604020202020204" pitchFamily="34" charset="0"/>
                <a:ea typeface="+mj-ea"/>
                <a:cs typeface="Arial" panose="020B0604020202020204" pitchFamily="34" charset="0"/>
              </a:rPr>
              <a:t>amet</a:t>
            </a:r>
            <a:r>
              <a:rPr kumimoji="0" lang="en-US" sz="1400" b="0" i="0" u="none" strike="noStrike" kern="1200" cap="none" spc="0" normalizeH="0" baseline="0" noProof="0" dirty="0">
                <a:ln>
                  <a:noFill/>
                </a:ln>
                <a:solidFill>
                  <a:schemeClr val="accent1"/>
                </a:solidFill>
                <a:effectLst/>
                <a:uLnTx/>
                <a:uFillTx/>
                <a:latin typeface="Arial" panose="020B0604020202020204" pitchFamily="34" charset="0"/>
                <a:ea typeface="+mj-ea"/>
                <a:cs typeface="Arial" panose="020B0604020202020204" pitchFamily="34" charset="0"/>
              </a:rPr>
              <a:t>, cons</a:t>
            </a:r>
          </a:p>
        </p:txBody>
      </p:sp>
      <p:cxnSp>
        <p:nvCxnSpPr>
          <p:cNvPr id="43" name="Straight Connector 42">
            <a:extLst>
              <a:ext uri="{FF2B5EF4-FFF2-40B4-BE49-F238E27FC236}">
                <a16:creationId xmlns:a16="http://schemas.microsoft.com/office/drawing/2014/main" id="{31D5798B-018A-4FC4-A347-2F16DF7A14D2}"/>
              </a:ext>
            </a:extLst>
          </p:cNvPr>
          <p:cNvCxnSpPr>
            <a:cxnSpLocks/>
          </p:cNvCxnSpPr>
          <p:nvPr userDrawn="1"/>
        </p:nvCxnSpPr>
        <p:spPr>
          <a:xfrm>
            <a:off x="10635574" y="3707201"/>
            <a:ext cx="0" cy="293854"/>
          </a:xfrm>
          <a:prstGeom prst="line">
            <a:avLst/>
          </a:prstGeom>
          <a:noFill/>
          <a:ln w="6350" cap="flat" cmpd="sng" algn="ctr">
            <a:solidFill>
              <a:srgbClr val="FFFFFF">
                <a:lumMod val="50000"/>
              </a:srgbClr>
            </a:solidFill>
            <a:prstDash val="solid"/>
            <a:miter lim="800000"/>
          </a:ln>
          <a:effectLst/>
        </p:spPr>
      </p:cxnSp>
      <p:cxnSp>
        <p:nvCxnSpPr>
          <p:cNvPr id="44" name="Straight Connector 43">
            <a:extLst>
              <a:ext uri="{FF2B5EF4-FFF2-40B4-BE49-F238E27FC236}">
                <a16:creationId xmlns:a16="http://schemas.microsoft.com/office/drawing/2014/main" id="{B47CC1A4-64F3-40E9-91C3-32EB77C7AA05}"/>
              </a:ext>
            </a:extLst>
          </p:cNvPr>
          <p:cNvCxnSpPr>
            <a:cxnSpLocks/>
          </p:cNvCxnSpPr>
          <p:nvPr userDrawn="1"/>
        </p:nvCxnSpPr>
        <p:spPr>
          <a:xfrm flipH="1">
            <a:off x="10128161" y="4001055"/>
            <a:ext cx="1014827" cy="0"/>
          </a:xfrm>
          <a:prstGeom prst="line">
            <a:avLst/>
          </a:prstGeom>
          <a:noFill/>
          <a:ln w="6350" cap="flat" cmpd="sng" algn="ctr">
            <a:solidFill>
              <a:srgbClr val="FFFFFF">
                <a:lumMod val="50000"/>
              </a:srgbClr>
            </a:solidFill>
            <a:prstDash val="solid"/>
            <a:miter lim="800000"/>
          </a:ln>
          <a:effectLst/>
        </p:spPr>
      </p:cxnSp>
      <p:sp>
        <p:nvSpPr>
          <p:cNvPr id="45" name="Title 1">
            <a:extLst>
              <a:ext uri="{FF2B5EF4-FFF2-40B4-BE49-F238E27FC236}">
                <a16:creationId xmlns:a16="http://schemas.microsoft.com/office/drawing/2014/main" id="{E48A0A59-E168-435D-8075-F1E535798602}"/>
              </a:ext>
            </a:extLst>
          </p:cNvPr>
          <p:cNvSpPr txBox="1">
            <a:spLocks/>
          </p:cNvSpPr>
          <p:nvPr userDrawn="1"/>
        </p:nvSpPr>
        <p:spPr>
          <a:xfrm>
            <a:off x="8424866" y="1887216"/>
            <a:ext cx="2984113" cy="291934"/>
          </a:xfrm>
          <a:prstGeom prst="rect">
            <a:avLst/>
          </a:prstGeom>
        </p:spPr>
        <p:txBody>
          <a:bodyPr vert="horz" lIns="0" tIns="0" rIns="0" bIns="0" rtlCol="0" anchor="t">
            <a:noAutofit/>
          </a:bodyPr>
          <a:lstStyle>
            <a:lvl1pPr algn="l" defTabSz="914400" rtl="0" eaLnBrk="1" latinLnBrk="0" hangingPunct="1">
              <a:lnSpc>
                <a:spcPct val="88000"/>
              </a:lnSpc>
              <a:spcBef>
                <a:spcPct val="0"/>
              </a:spcBef>
              <a:buNone/>
              <a:defRPr sz="3600" kern="1200">
                <a:solidFill>
                  <a:schemeClr val="bg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1000"/>
              </a:spcAft>
              <a:buClr>
                <a:srgbClr val="AFE0E1"/>
              </a:buClr>
              <a:buSzTx/>
              <a:buFontTx/>
              <a:buNone/>
              <a:tabLst/>
              <a:defRPr/>
            </a:pPr>
            <a:r>
              <a:rPr kumimoji="0" lang="en-US" sz="1800" b="1" i="0" u="none" strike="noStrike" kern="1200" cap="none" spc="0" normalizeH="0" baseline="0" noProof="0" dirty="0">
                <a:ln>
                  <a:noFill/>
                </a:ln>
                <a:solidFill>
                  <a:srgbClr val="2D1A46"/>
                </a:solidFill>
                <a:effectLst/>
                <a:uLnTx/>
                <a:uFillTx/>
                <a:latin typeface="Arial" panose="020B0604020202020204" pitchFamily="34" charset="0"/>
                <a:ea typeface="+mj-ea"/>
                <a:cs typeface="Arial" panose="020B0604020202020204" pitchFamily="34" charset="0"/>
              </a:rPr>
              <a:t>Q3</a:t>
            </a:r>
            <a:endParaRPr kumimoji="0" lang="en-US" sz="1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j-ea"/>
              <a:cs typeface="Arial" panose="020B0604020202020204" pitchFamily="34" charset="0"/>
            </a:endParaRPr>
          </a:p>
        </p:txBody>
      </p:sp>
      <p:cxnSp>
        <p:nvCxnSpPr>
          <p:cNvPr id="46" name="Straight Connector 45">
            <a:extLst>
              <a:ext uri="{FF2B5EF4-FFF2-40B4-BE49-F238E27FC236}">
                <a16:creationId xmlns:a16="http://schemas.microsoft.com/office/drawing/2014/main" id="{5AED957B-438A-404D-8F6F-11776CB8B0B9}"/>
              </a:ext>
            </a:extLst>
          </p:cNvPr>
          <p:cNvCxnSpPr>
            <a:cxnSpLocks/>
          </p:cNvCxnSpPr>
          <p:nvPr userDrawn="1"/>
        </p:nvCxnSpPr>
        <p:spPr>
          <a:xfrm flipH="1">
            <a:off x="3935761" y="2283091"/>
            <a:ext cx="4349257" cy="0"/>
          </a:xfrm>
          <a:prstGeom prst="line">
            <a:avLst/>
          </a:prstGeom>
          <a:noFill/>
          <a:ln w="6350" cap="flat" cmpd="sng" algn="ctr">
            <a:solidFill>
              <a:srgbClr val="FFFFFF">
                <a:lumMod val="50000"/>
              </a:srgbClr>
            </a:solidFill>
            <a:prstDash val="solid"/>
            <a:miter lim="800000"/>
          </a:ln>
          <a:effectLst/>
        </p:spPr>
      </p:cxnSp>
      <p:cxnSp>
        <p:nvCxnSpPr>
          <p:cNvPr id="47" name="Straight Connector 46">
            <a:extLst>
              <a:ext uri="{FF2B5EF4-FFF2-40B4-BE49-F238E27FC236}">
                <a16:creationId xmlns:a16="http://schemas.microsoft.com/office/drawing/2014/main" id="{EC25CB0B-102F-4A92-995D-9B5BE6243731}"/>
              </a:ext>
            </a:extLst>
          </p:cNvPr>
          <p:cNvCxnSpPr>
            <a:cxnSpLocks/>
          </p:cNvCxnSpPr>
          <p:nvPr userDrawn="1"/>
        </p:nvCxnSpPr>
        <p:spPr>
          <a:xfrm flipH="1">
            <a:off x="8400256" y="2283091"/>
            <a:ext cx="2780397" cy="0"/>
          </a:xfrm>
          <a:prstGeom prst="line">
            <a:avLst/>
          </a:prstGeom>
          <a:noFill/>
          <a:ln w="6350" cap="flat" cmpd="sng" algn="ctr">
            <a:solidFill>
              <a:srgbClr val="FFFFFF">
                <a:lumMod val="50000"/>
              </a:srgbClr>
            </a:solidFill>
            <a:prstDash val="solid"/>
            <a:miter lim="800000"/>
          </a:ln>
          <a:effectLst/>
        </p:spPr>
      </p:cxnSp>
      <p:sp>
        <p:nvSpPr>
          <p:cNvPr id="48" name="Text Placeholder 4">
            <a:extLst>
              <a:ext uri="{FF2B5EF4-FFF2-40B4-BE49-F238E27FC236}">
                <a16:creationId xmlns:a16="http://schemas.microsoft.com/office/drawing/2014/main" id="{A32CD564-837D-4086-9333-E95E6A36DE57}"/>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49" name="Title 1">
            <a:extLst>
              <a:ext uri="{FF2B5EF4-FFF2-40B4-BE49-F238E27FC236}">
                <a16:creationId xmlns:a16="http://schemas.microsoft.com/office/drawing/2014/main" id="{FB609B2F-8D29-784D-B7D6-01EA2EB555C2}"/>
              </a:ext>
            </a:extLst>
          </p:cNvPr>
          <p:cNvSpPr>
            <a:spLocks noGrp="1"/>
          </p:cNvSpPr>
          <p:nvPr>
            <p:ph type="title" hasCustomPrompt="1"/>
          </p:nvPr>
        </p:nvSpPr>
        <p:spPr>
          <a:xfrm>
            <a:off x="371476" y="369022"/>
            <a:ext cx="11087997" cy="612053"/>
          </a:xfrm>
        </p:spPr>
        <p:txBody>
          <a:bodyPr anchor="t">
            <a:noAutofit/>
          </a:bodyPr>
          <a:lstStyle>
            <a:lvl1pPr>
              <a:lnSpc>
                <a:spcPct val="85000"/>
              </a:lnSpc>
              <a:defRPr sz="3400">
                <a:solidFill>
                  <a:schemeClr val="accent1"/>
                </a:solidFill>
              </a:defRPr>
            </a:lvl1pPr>
          </a:lstStyle>
          <a:p>
            <a:r>
              <a:rPr lang="en-GB" dirty="0" smtClean="0"/>
              <a:t>Timeline slide</a:t>
            </a:r>
            <a:endParaRPr lang="en-US" dirty="0"/>
          </a:p>
        </p:txBody>
      </p:sp>
    </p:spTree>
    <p:extLst>
      <p:ext uri="{BB962C8B-B14F-4D97-AF65-F5344CB8AC3E}">
        <p14:creationId xmlns:p14="http://schemas.microsoft.com/office/powerpoint/2010/main" val="39117281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0" name="object 18">
            <a:extLst>
              <a:ext uri="{FF2B5EF4-FFF2-40B4-BE49-F238E27FC236}">
                <a16:creationId xmlns:a16="http://schemas.microsoft.com/office/drawing/2014/main" id="{F012668D-F3F8-9D49-BF70-9461F6D9EF94}"/>
              </a:ext>
            </a:extLst>
          </p:cNvPr>
          <p:cNvSpPr/>
          <p:nvPr userDrawn="1"/>
        </p:nvSpPr>
        <p:spPr>
          <a:xfrm>
            <a:off x="2938648" y="3050666"/>
            <a:ext cx="2421016" cy="1256123"/>
          </a:xfrm>
          <a:custGeom>
            <a:avLst/>
            <a:gdLst/>
            <a:ahLst/>
            <a:cxnLst/>
            <a:rect l="l" t="t" r="r" b="b"/>
            <a:pathLst>
              <a:path w="1684020" h="768984">
                <a:moveTo>
                  <a:pt x="0" y="768794"/>
                </a:moveTo>
                <a:lnTo>
                  <a:pt x="1683956" y="768794"/>
                </a:lnTo>
                <a:lnTo>
                  <a:pt x="1683956" y="0"/>
                </a:lnTo>
                <a:lnTo>
                  <a:pt x="0" y="0"/>
                </a:lnTo>
                <a:lnTo>
                  <a:pt x="0" y="768794"/>
                </a:lnTo>
                <a:close/>
              </a:path>
            </a:pathLst>
          </a:custGeom>
          <a:solidFill>
            <a:srgbClr val="A3DCE9"/>
          </a:solidFill>
        </p:spPr>
        <p:txBody>
          <a:bodyPr wrap="square" lIns="180000" tIns="180000" rIns="180000" bIns="180000" rtlCol="0"/>
          <a:lstStyle/>
          <a:p>
            <a:r>
              <a:rPr lang="en-GB" sz="1400" b="1" dirty="0">
                <a:solidFill>
                  <a:schemeClr val="accent1"/>
                </a:solidFill>
                <a:latin typeface="Arial" panose="020B0604020202020204" pitchFamily="34" charset="0"/>
                <a:cs typeface="Arial" panose="020B0604020202020204" pitchFamily="34" charset="0"/>
              </a:rPr>
              <a:t>Truist Sky Blue</a:t>
            </a:r>
          </a:p>
          <a:p>
            <a:r>
              <a:rPr lang="en-GB" sz="1400" dirty="0">
                <a:solidFill>
                  <a:schemeClr val="accent1"/>
                </a:solidFill>
                <a:latin typeface="Arial" panose="020B0604020202020204" pitchFamily="34" charset="0"/>
                <a:cs typeface="Arial" panose="020B0604020202020204" pitchFamily="34" charset="0"/>
              </a:rPr>
              <a:t>RGB 176/224/226</a:t>
            </a:r>
            <a:endParaRPr sz="1400" dirty="0">
              <a:solidFill>
                <a:schemeClr val="accent1"/>
              </a:solidFill>
              <a:latin typeface="Arial" panose="020B0604020202020204" pitchFamily="34" charset="0"/>
              <a:cs typeface="Arial" panose="020B0604020202020204" pitchFamily="34" charset="0"/>
            </a:endParaRPr>
          </a:p>
        </p:txBody>
      </p:sp>
      <p:sp>
        <p:nvSpPr>
          <p:cNvPr id="21" name="object 19">
            <a:extLst>
              <a:ext uri="{FF2B5EF4-FFF2-40B4-BE49-F238E27FC236}">
                <a16:creationId xmlns:a16="http://schemas.microsoft.com/office/drawing/2014/main" id="{6EF265B8-FEFE-D24C-B46D-6436A2107E58}"/>
              </a:ext>
            </a:extLst>
          </p:cNvPr>
          <p:cNvSpPr/>
          <p:nvPr userDrawn="1"/>
        </p:nvSpPr>
        <p:spPr>
          <a:xfrm>
            <a:off x="385035" y="3055716"/>
            <a:ext cx="2421016" cy="1256123"/>
          </a:xfrm>
          <a:custGeom>
            <a:avLst/>
            <a:gdLst/>
            <a:ahLst/>
            <a:cxnLst/>
            <a:rect l="l" t="t" r="r" b="b"/>
            <a:pathLst>
              <a:path w="1684020" h="768985">
                <a:moveTo>
                  <a:pt x="0" y="768781"/>
                </a:moveTo>
                <a:lnTo>
                  <a:pt x="1683956" y="768781"/>
                </a:lnTo>
                <a:lnTo>
                  <a:pt x="1683956" y="0"/>
                </a:lnTo>
                <a:lnTo>
                  <a:pt x="0" y="0"/>
                </a:lnTo>
                <a:lnTo>
                  <a:pt x="0" y="768781"/>
                </a:lnTo>
                <a:close/>
              </a:path>
            </a:pathLst>
          </a:custGeom>
          <a:solidFill>
            <a:srgbClr val="7C6992"/>
          </a:solidFill>
        </p:spPr>
        <p:txBody>
          <a:bodyPr wrap="square" lIns="180000" tIns="180000" rIns="180000" bIns="180000" rtlCol="0"/>
          <a:lstStyle/>
          <a:p>
            <a:r>
              <a:rPr lang="en-GB" sz="1400" b="1" dirty="0">
                <a:solidFill>
                  <a:schemeClr val="bg1"/>
                </a:solidFill>
                <a:latin typeface="Arial" panose="020B0604020202020204" pitchFamily="34" charset="0"/>
                <a:cs typeface="Arial" panose="020B0604020202020204" pitchFamily="34" charset="0"/>
              </a:rPr>
              <a:t>Truist Dusk</a:t>
            </a:r>
          </a:p>
          <a:p>
            <a:r>
              <a:rPr lang="en-GB" sz="1400" dirty="0">
                <a:solidFill>
                  <a:schemeClr val="bg1"/>
                </a:solidFill>
                <a:latin typeface="Arial" panose="020B0604020202020204" pitchFamily="34" charset="0"/>
                <a:cs typeface="Arial" panose="020B0604020202020204" pitchFamily="34" charset="0"/>
              </a:rPr>
              <a:t>RGB 124/105/146</a:t>
            </a:r>
            <a:endParaRPr sz="1400" dirty="0">
              <a:solidFill>
                <a:schemeClr val="bg1"/>
              </a:solidFill>
              <a:latin typeface="Arial" panose="020B0604020202020204" pitchFamily="34" charset="0"/>
              <a:cs typeface="Arial" panose="020B0604020202020204" pitchFamily="34" charset="0"/>
            </a:endParaRPr>
          </a:p>
        </p:txBody>
      </p:sp>
      <p:sp>
        <p:nvSpPr>
          <p:cNvPr id="22" name="object 21">
            <a:extLst>
              <a:ext uri="{FF2B5EF4-FFF2-40B4-BE49-F238E27FC236}">
                <a16:creationId xmlns:a16="http://schemas.microsoft.com/office/drawing/2014/main" id="{A95900BD-2A56-C747-9073-72C8A60A1C87}"/>
              </a:ext>
            </a:extLst>
          </p:cNvPr>
          <p:cNvSpPr/>
          <p:nvPr userDrawn="1"/>
        </p:nvSpPr>
        <p:spPr>
          <a:xfrm>
            <a:off x="5510082" y="4467445"/>
            <a:ext cx="2421929" cy="1256123"/>
          </a:xfrm>
          <a:custGeom>
            <a:avLst/>
            <a:gdLst/>
            <a:ahLst/>
            <a:cxnLst/>
            <a:rect l="l" t="t" r="r" b="b"/>
            <a:pathLst>
              <a:path w="1684654" h="768985">
                <a:moveTo>
                  <a:pt x="0" y="768794"/>
                </a:moveTo>
                <a:lnTo>
                  <a:pt x="1684121" y="768794"/>
                </a:lnTo>
                <a:lnTo>
                  <a:pt x="1684121" y="0"/>
                </a:lnTo>
                <a:lnTo>
                  <a:pt x="0" y="0"/>
                </a:lnTo>
                <a:lnTo>
                  <a:pt x="0" y="768794"/>
                </a:lnTo>
                <a:close/>
              </a:path>
            </a:pathLst>
          </a:custGeom>
          <a:solidFill>
            <a:srgbClr val="A8A8A8"/>
          </a:solidFill>
        </p:spPr>
        <p:txBody>
          <a:bodyPr wrap="square" lIns="180000" tIns="180000" rIns="180000" bIns="180000" rtlCol="0"/>
          <a:lstStyle/>
          <a:p>
            <a:r>
              <a:rPr lang="en-GB" sz="1400" b="1" dirty="0">
                <a:solidFill>
                  <a:schemeClr val="bg1"/>
                </a:solidFill>
                <a:latin typeface="Arial" panose="020B0604020202020204" pitchFamily="34" charset="0"/>
                <a:cs typeface="Arial" panose="020B0604020202020204" pitchFamily="34" charset="0"/>
              </a:rPr>
              <a:t>Truist Mid </a:t>
            </a:r>
            <a:r>
              <a:rPr lang="en-GB" sz="1400" b="1" dirty="0" err="1">
                <a:solidFill>
                  <a:schemeClr val="bg1"/>
                </a:solidFill>
                <a:latin typeface="Arial" panose="020B0604020202020204" pitchFamily="34" charset="0"/>
                <a:cs typeface="Arial" panose="020B0604020202020204" pitchFamily="34" charset="0"/>
              </a:rPr>
              <a:t>Gray</a:t>
            </a:r>
            <a:endParaRPr lang="en-GB" sz="1400" b="1" dirty="0">
              <a:solidFill>
                <a:schemeClr val="bg1"/>
              </a:solidFill>
              <a:latin typeface="Arial" panose="020B0604020202020204" pitchFamily="34" charset="0"/>
              <a:cs typeface="Arial" panose="020B0604020202020204" pitchFamily="34" charset="0"/>
            </a:endParaRPr>
          </a:p>
          <a:p>
            <a:r>
              <a:rPr lang="en-GB" sz="1400" dirty="0">
                <a:solidFill>
                  <a:schemeClr val="bg1"/>
                </a:solidFill>
                <a:latin typeface="Arial" panose="020B0604020202020204" pitchFamily="34" charset="0"/>
                <a:cs typeface="Arial" panose="020B0604020202020204" pitchFamily="34" charset="0"/>
              </a:rPr>
              <a:t>RGB 168/168/168</a:t>
            </a:r>
            <a:endParaRPr sz="1400" dirty="0">
              <a:solidFill>
                <a:schemeClr val="bg1"/>
              </a:solidFill>
              <a:latin typeface="Arial" panose="020B0604020202020204" pitchFamily="34" charset="0"/>
              <a:cs typeface="Arial" panose="020B0604020202020204" pitchFamily="34" charset="0"/>
            </a:endParaRPr>
          </a:p>
        </p:txBody>
      </p:sp>
      <p:sp>
        <p:nvSpPr>
          <p:cNvPr id="23" name="object 22">
            <a:extLst>
              <a:ext uri="{FF2B5EF4-FFF2-40B4-BE49-F238E27FC236}">
                <a16:creationId xmlns:a16="http://schemas.microsoft.com/office/drawing/2014/main" id="{848D5963-0057-064B-B8D6-E024930229DC}"/>
              </a:ext>
            </a:extLst>
          </p:cNvPr>
          <p:cNvSpPr/>
          <p:nvPr userDrawn="1"/>
        </p:nvSpPr>
        <p:spPr>
          <a:xfrm>
            <a:off x="2938648" y="4467444"/>
            <a:ext cx="2421929" cy="1256123"/>
          </a:xfrm>
          <a:custGeom>
            <a:avLst/>
            <a:gdLst/>
            <a:ahLst/>
            <a:cxnLst/>
            <a:rect l="l" t="t" r="r" b="b"/>
            <a:pathLst>
              <a:path w="1684654" h="768985">
                <a:moveTo>
                  <a:pt x="0" y="768794"/>
                </a:moveTo>
                <a:lnTo>
                  <a:pt x="1684578" y="768794"/>
                </a:lnTo>
                <a:lnTo>
                  <a:pt x="1684578" y="0"/>
                </a:lnTo>
                <a:lnTo>
                  <a:pt x="0" y="0"/>
                </a:lnTo>
                <a:lnTo>
                  <a:pt x="0" y="768794"/>
                </a:lnTo>
                <a:close/>
              </a:path>
            </a:pathLst>
          </a:custGeom>
          <a:solidFill>
            <a:srgbClr val="C9C9C9"/>
          </a:solidFill>
        </p:spPr>
        <p:txBody>
          <a:bodyPr wrap="square" lIns="180000" tIns="180000" rIns="180000" bIns="180000" rtlCol="0"/>
          <a:lstStyle/>
          <a:p>
            <a:r>
              <a:rPr lang="en-GB" sz="1400" b="1" dirty="0">
                <a:solidFill>
                  <a:schemeClr val="tx2"/>
                </a:solidFill>
                <a:latin typeface="Arial" panose="020B0604020202020204" pitchFamily="34" charset="0"/>
                <a:cs typeface="Arial" panose="020B0604020202020204" pitchFamily="34" charset="0"/>
              </a:rPr>
              <a:t>Truist Light </a:t>
            </a:r>
            <a:r>
              <a:rPr lang="en-GB" sz="1400" b="1" dirty="0" err="1">
                <a:solidFill>
                  <a:schemeClr val="tx2"/>
                </a:solidFill>
                <a:latin typeface="Arial" panose="020B0604020202020204" pitchFamily="34" charset="0"/>
                <a:cs typeface="Arial" panose="020B0604020202020204" pitchFamily="34" charset="0"/>
              </a:rPr>
              <a:t>Gray</a:t>
            </a:r>
            <a:endParaRPr lang="en-GB" sz="1400" b="1" dirty="0">
              <a:solidFill>
                <a:schemeClr val="tx2"/>
              </a:solidFill>
              <a:latin typeface="Arial" panose="020B0604020202020204" pitchFamily="34" charset="0"/>
              <a:cs typeface="Arial" panose="020B0604020202020204" pitchFamily="34" charset="0"/>
            </a:endParaRPr>
          </a:p>
          <a:p>
            <a:r>
              <a:rPr lang="en-GB" sz="1400" dirty="0">
                <a:solidFill>
                  <a:schemeClr val="tx2"/>
                </a:solidFill>
                <a:latin typeface="Arial" panose="020B0604020202020204" pitchFamily="34" charset="0"/>
                <a:cs typeface="Arial" panose="020B0604020202020204" pitchFamily="34" charset="0"/>
              </a:rPr>
              <a:t>RGB 210/210/210</a:t>
            </a:r>
            <a:endParaRPr sz="1400" dirty="0">
              <a:solidFill>
                <a:schemeClr val="tx2"/>
              </a:solidFill>
              <a:latin typeface="Arial" panose="020B0604020202020204" pitchFamily="34" charset="0"/>
              <a:cs typeface="Arial" panose="020B0604020202020204" pitchFamily="34" charset="0"/>
            </a:endParaRPr>
          </a:p>
        </p:txBody>
      </p:sp>
      <p:sp>
        <p:nvSpPr>
          <p:cNvPr id="24" name="object 23">
            <a:extLst>
              <a:ext uri="{FF2B5EF4-FFF2-40B4-BE49-F238E27FC236}">
                <a16:creationId xmlns:a16="http://schemas.microsoft.com/office/drawing/2014/main" id="{56C8942D-466A-8F41-BC0F-1DA3F59FA731}"/>
              </a:ext>
            </a:extLst>
          </p:cNvPr>
          <p:cNvSpPr/>
          <p:nvPr userDrawn="1"/>
        </p:nvSpPr>
        <p:spPr>
          <a:xfrm>
            <a:off x="385035" y="1467740"/>
            <a:ext cx="2421929" cy="1256123"/>
          </a:xfrm>
          <a:custGeom>
            <a:avLst/>
            <a:gdLst/>
            <a:ahLst/>
            <a:cxnLst/>
            <a:rect l="l" t="t" r="r" b="b"/>
            <a:pathLst>
              <a:path w="1684654" h="768985">
                <a:moveTo>
                  <a:pt x="0" y="768781"/>
                </a:moveTo>
                <a:lnTo>
                  <a:pt x="1684121" y="768781"/>
                </a:lnTo>
                <a:lnTo>
                  <a:pt x="1684121" y="0"/>
                </a:lnTo>
                <a:lnTo>
                  <a:pt x="0" y="0"/>
                </a:lnTo>
                <a:lnTo>
                  <a:pt x="0" y="768781"/>
                </a:lnTo>
                <a:close/>
              </a:path>
            </a:pathLst>
          </a:custGeom>
          <a:solidFill>
            <a:srgbClr val="2E1A47"/>
          </a:solidFill>
        </p:spPr>
        <p:txBody>
          <a:bodyPr wrap="square" lIns="180000" tIns="180000" rIns="180000" bIns="180000" rtlCol="0"/>
          <a:lstStyle/>
          <a:p>
            <a:r>
              <a:rPr lang="it-IT" sz="1400" b="1" dirty="0">
                <a:solidFill>
                  <a:schemeClr val="bg1"/>
                </a:solidFill>
                <a:latin typeface="Arial" panose="020B0604020202020204" pitchFamily="34" charset="0"/>
                <a:cs typeface="Arial" panose="020B0604020202020204" pitchFamily="34" charset="0"/>
              </a:rPr>
              <a:t>Truist Purple</a:t>
            </a:r>
          </a:p>
          <a:p>
            <a:r>
              <a:rPr lang="it-IT" sz="1400" dirty="0">
                <a:solidFill>
                  <a:schemeClr val="bg1"/>
                </a:solidFill>
                <a:latin typeface="Arial" panose="020B0604020202020204" pitchFamily="34" charset="0"/>
                <a:cs typeface="Arial" panose="020B0604020202020204" pitchFamily="34" charset="0"/>
              </a:rPr>
              <a:t>RGB 46/26/71</a:t>
            </a:r>
          </a:p>
        </p:txBody>
      </p:sp>
      <p:sp>
        <p:nvSpPr>
          <p:cNvPr id="25" name="object 24">
            <a:extLst>
              <a:ext uri="{FF2B5EF4-FFF2-40B4-BE49-F238E27FC236}">
                <a16:creationId xmlns:a16="http://schemas.microsoft.com/office/drawing/2014/main" id="{25AF3D50-6A1B-8B4B-99A5-43601C4A3F66}"/>
              </a:ext>
            </a:extLst>
          </p:cNvPr>
          <p:cNvSpPr/>
          <p:nvPr userDrawn="1"/>
        </p:nvSpPr>
        <p:spPr>
          <a:xfrm>
            <a:off x="385948" y="4467445"/>
            <a:ext cx="2421016" cy="1256123"/>
          </a:xfrm>
          <a:custGeom>
            <a:avLst/>
            <a:gdLst/>
            <a:ahLst/>
            <a:cxnLst/>
            <a:rect l="l" t="t" r="r" b="b"/>
            <a:pathLst>
              <a:path w="1684020" h="768985">
                <a:moveTo>
                  <a:pt x="0" y="768794"/>
                </a:moveTo>
                <a:lnTo>
                  <a:pt x="1683956" y="768794"/>
                </a:lnTo>
                <a:lnTo>
                  <a:pt x="1683956" y="0"/>
                </a:lnTo>
                <a:lnTo>
                  <a:pt x="0" y="0"/>
                </a:lnTo>
                <a:lnTo>
                  <a:pt x="0" y="768794"/>
                </a:lnTo>
                <a:close/>
              </a:path>
            </a:pathLst>
          </a:custGeom>
          <a:solidFill>
            <a:srgbClr val="AFABC9"/>
          </a:solidFill>
        </p:spPr>
        <p:txBody>
          <a:bodyPr wrap="square" lIns="180000" tIns="180000" rIns="180000" bIns="180000" rtlCol="0"/>
          <a:lstStyle/>
          <a:p>
            <a:r>
              <a:rPr lang="en-GB" sz="1400" b="1" dirty="0">
                <a:solidFill>
                  <a:schemeClr val="accent1"/>
                </a:solidFill>
                <a:latin typeface="Arial" panose="020B0604020202020204" pitchFamily="34" charset="0"/>
                <a:cs typeface="Arial" panose="020B0604020202020204" pitchFamily="34" charset="0"/>
              </a:rPr>
              <a:t>Truist Dawn</a:t>
            </a:r>
          </a:p>
          <a:p>
            <a:r>
              <a:rPr lang="en-GB" sz="1400" dirty="0">
                <a:solidFill>
                  <a:schemeClr val="accent1"/>
                </a:solidFill>
                <a:latin typeface="Arial" panose="020B0604020202020204" pitchFamily="34" charset="0"/>
                <a:cs typeface="Arial" panose="020B0604020202020204" pitchFamily="34" charset="0"/>
              </a:rPr>
              <a:t>RGB 175/171/201</a:t>
            </a:r>
          </a:p>
          <a:p>
            <a:endParaRPr sz="1400" dirty="0">
              <a:latin typeface="Arial" panose="020B0604020202020204" pitchFamily="34" charset="0"/>
              <a:cs typeface="Arial" panose="020B0604020202020204" pitchFamily="34" charset="0"/>
            </a:endParaRPr>
          </a:p>
        </p:txBody>
      </p:sp>
      <p:sp>
        <p:nvSpPr>
          <p:cNvPr id="26" name="object 25">
            <a:extLst>
              <a:ext uri="{FF2B5EF4-FFF2-40B4-BE49-F238E27FC236}">
                <a16:creationId xmlns:a16="http://schemas.microsoft.com/office/drawing/2014/main" id="{9C35D5BF-21F7-CF4B-A8D1-DB4CCC4736AB}"/>
              </a:ext>
            </a:extLst>
          </p:cNvPr>
          <p:cNvSpPr/>
          <p:nvPr userDrawn="1"/>
        </p:nvSpPr>
        <p:spPr>
          <a:xfrm>
            <a:off x="5510995" y="3050665"/>
            <a:ext cx="2421016" cy="1256123"/>
          </a:xfrm>
          <a:custGeom>
            <a:avLst/>
            <a:gdLst/>
            <a:ahLst/>
            <a:cxnLst/>
            <a:rect l="l" t="t" r="r" b="b"/>
            <a:pathLst>
              <a:path w="1684020" h="768984">
                <a:moveTo>
                  <a:pt x="0" y="768794"/>
                </a:moveTo>
                <a:lnTo>
                  <a:pt x="1683956" y="768794"/>
                </a:lnTo>
                <a:lnTo>
                  <a:pt x="1683956" y="0"/>
                </a:lnTo>
                <a:lnTo>
                  <a:pt x="0" y="0"/>
                </a:lnTo>
                <a:lnTo>
                  <a:pt x="0" y="768794"/>
                </a:lnTo>
                <a:close/>
              </a:path>
            </a:pathLst>
          </a:custGeom>
          <a:solidFill>
            <a:srgbClr val="787878"/>
          </a:solidFill>
        </p:spPr>
        <p:txBody>
          <a:bodyPr wrap="square" lIns="180000" tIns="180000" rIns="180000" bIns="180000" rtlCol="0"/>
          <a:lstStyle/>
          <a:p>
            <a:r>
              <a:rPr lang="en-GB" sz="1400" b="1" dirty="0">
                <a:solidFill>
                  <a:schemeClr val="bg1"/>
                </a:solidFill>
                <a:latin typeface="Arial" panose="020B0604020202020204" pitchFamily="34" charset="0"/>
                <a:cs typeface="Arial" panose="020B0604020202020204" pitchFamily="34" charset="0"/>
              </a:rPr>
              <a:t>Truist Dark </a:t>
            </a:r>
            <a:r>
              <a:rPr lang="en-GB" sz="1400" b="1">
                <a:solidFill>
                  <a:schemeClr val="bg1"/>
                </a:solidFill>
                <a:latin typeface="Arial" panose="020B0604020202020204" pitchFamily="34" charset="0"/>
                <a:cs typeface="Arial" panose="020B0604020202020204" pitchFamily="34" charset="0"/>
              </a:rPr>
              <a:t>Gray</a:t>
            </a:r>
            <a:endParaRPr lang="en-GB" sz="1400" b="1" dirty="0">
              <a:solidFill>
                <a:schemeClr val="bg1"/>
              </a:solidFill>
              <a:latin typeface="Arial" panose="020B0604020202020204" pitchFamily="34" charset="0"/>
              <a:cs typeface="Arial" panose="020B0604020202020204" pitchFamily="34" charset="0"/>
            </a:endParaRPr>
          </a:p>
          <a:p>
            <a:r>
              <a:rPr lang="en-GB" sz="1400" dirty="0">
                <a:solidFill>
                  <a:schemeClr val="bg1"/>
                </a:solidFill>
                <a:latin typeface="Arial" panose="020B0604020202020204" pitchFamily="34" charset="0"/>
                <a:cs typeface="Arial" panose="020B0604020202020204" pitchFamily="34" charset="0"/>
              </a:rPr>
              <a:t>RGB 120/120/120</a:t>
            </a:r>
            <a:endParaRPr sz="1400" dirty="0">
              <a:solidFill>
                <a:schemeClr val="bg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873948DE-1D15-4F4C-B313-11CCAE4C878C}"/>
              </a:ext>
            </a:extLst>
          </p:cNvPr>
          <p:cNvSpPr/>
          <p:nvPr userDrawn="1"/>
        </p:nvSpPr>
        <p:spPr>
          <a:xfrm>
            <a:off x="2937735" y="1475515"/>
            <a:ext cx="2421929" cy="12483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GB" sz="1400" b="1" dirty="0">
                <a:solidFill>
                  <a:schemeClr val="accent1"/>
                </a:solidFill>
                <a:latin typeface="Arial" panose="020B0604020202020204" pitchFamily="34" charset="0"/>
                <a:cs typeface="Arial" panose="020B0604020202020204" pitchFamily="34" charset="0"/>
              </a:rPr>
              <a:t>Truist White</a:t>
            </a:r>
          </a:p>
          <a:p>
            <a:r>
              <a:rPr lang="en-GB" sz="1400" dirty="0">
                <a:solidFill>
                  <a:schemeClr val="accent1"/>
                </a:solidFill>
                <a:latin typeface="Arial" panose="020B0604020202020204" pitchFamily="34" charset="0"/>
                <a:cs typeface="Arial" panose="020B0604020202020204" pitchFamily="34" charset="0"/>
              </a:rPr>
              <a:t>RGB 255/255/255</a:t>
            </a:r>
          </a:p>
        </p:txBody>
      </p:sp>
      <p:sp>
        <p:nvSpPr>
          <p:cNvPr id="28" name="TextBox 27">
            <a:extLst>
              <a:ext uri="{FF2B5EF4-FFF2-40B4-BE49-F238E27FC236}">
                <a16:creationId xmlns:a16="http://schemas.microsoft.com/office/drawing/2014/main" id="{C06F9F5C-A187-F642-B8BE-7BCE995EBB3E}"/>
              </a:ext>
            </a:extLst>
          </p:cNvPr>
          <p:cNvSpPr txBox="1"/>
          <p:nvPr userDrawn="1"/>
        </p:nvSpPr>
        <p:spPr>
          <a:xfrm>
            <a:off x="407917" y="2804860"/>
            <a:ext cx="695703" cy="215444"/>
          </a:xfrm>
          <a:prstGeom prst="rect">
            <a:avLst/>
          </a:prstGeom>
          <a:noFill/>
        </p:spPr>
        <p:txBody>
          <a:bodyPr wrap="none" lIns="0" tIns="0" rIns="0" bIns="0" rtlCol="0">
            <a:spAutoFit/>
          </a:bodyPr>
          <a:lstStyle/>
          <a:p>
            <a:r>
              <a:rPr lang="en-GB" sz="1400" b="1" dirty="0">
                <a:solidFill>
                  <a:schemeClr val="accent1"/>
                </a:solidFill>
                <a:latin typeface="Arial" panose="020B0604020202020204" pitchFamily="34" charset="0"/>
                <a:cs typeface="Arial" panose="020B0604020202020204" pitchFamily="34" charset="0"/>
              </a:rPr>
              <a:t>Accents</a:t>
            </a:r>
          </a:p>
        </p:txBody>
      </p:sp>
      <p:sp>
        <p:nvSpPr>
          <p:cNvPr id="29" name="TextBox 28">
            <a:extLst>
              <a:ext uri="{FF2B5EF4-FFF2-40B4-BE49-F238E27FC236}">
                <a16:creationId xmlns:a16="http://schemas.microsoft.com/office/drawing/2014/main" id="{B54A57CC-6153-DB47-8991-4F54018C8354}"/>
              </a:ext>
            </a:extLst>
          </p:cNvPr>
          <p:cNvSpPr txBox="1"/>
          <p:nvPr userDrawn="1"/>
        </p:nvSpPr>
        <p:spPr>
          <a:xfrm>
            <a:off x="407917" y="1196230"/>
            <a:ext cx="1024319" cy="215444"/>
          </a:xfrm>
          <a:prstGeom prst="rect">
            <a:avLst/>
          </a:prstGeom>
          <a:noFill/>
        </p:spPr>
        <p:txBody>
          <a:bodyPr wrap="none" lIns="0" tIns="0" rIns="0" bIns="0" rtlCol="0">
            <a:spAutoFit/>
          </a:bodyPr>
          <a:lstStyle/>
          <a:p>
            <a:r>
              <a:rPr lang="en-GB" sz="1400" b="1" dirty="0">
                <a:solidFill>
                  <a:schemeClr val="accent1"/>
                </a:solidFill>
                <a:latin typeface="Arial" panose="020B0604020202020204" pitchFamily="34" charset="0"/>
                <a:cs typeface="Arial" panose="020B0604020202020204" pitchFamily="34" charset="0"/>
              </a:rPr>
              <a:t>Main </a:t>
            </a:r>
            <a:r>
              <a:rPr lang="en-GB" sz="1400" b="1" dirty="0" err="1">
                <a:solidFill>
                  <a:schemeClr val="accent1"/>
                </a:solidFill>
                <a:latin typeface="Arial" panose="020B0604020202020204" pitchFamily="34" charset="0"/>
                <a:cs typeface="Arial" panose="020B0604020202020204" pitchFamily="34" charset="0"/>
              </a:rPr>
              <a:t>Colors</a:t>
            </a:r>
            <a:endParaRPr lang="en-GB" sz="1400" b="1" dirty="0">
              <a:solidFill>
                <a:schemeClr val="accent1"/>
              </a:solidFill>
              <a:latin typeface="Arial" panose="020B0604020202020204" pitchFamily="34" charset="0"/>
              <a:cs typeface="Arial" panose="020B0604020202020204" pitchFamily="34" charset="0"/>
            </a:endParaRPr>
          </a:p>
        </p:txBody>
      </p:sp>
      <p:sp>
        <p:nvSpPr>
          <p:cNvPr id="16" name="Text Placeholder 4">
            <a:extLst>
              <a:ext uri="{FF2B5EF4-FFF2-40B4-BE49-F238E27FC236}">
                <a16:creationId xmlns:a16="http://schemas.microsoft.com/office/drawing/2014/main" id="{63E05F01-BBE7-AA41-8466-E349E3D1F2AB}"/>
              </a:ext>
            </a:extLst>
          </p:cNvPr>
          <p:cNvSpPr>
            <a:spLocks noGrp="1"/>
          </p:cNvSpPr>
          <p:nvPr>
            <p:ph type="body" sz="quarter" idx="11" hasCustomPrompt="1"/>
          </p:nvPr>
        </p:nvSpPr>
        <p:spPr>
          <a:xfrm>
            <a:off x="371474" y="6629147"/>
            <a:ext cx="8730297" cy="148979"/>
          </a:xfrm>
        </p:spPr>
        <p:txBody>
          <a:bodyPr lIns="0" tIns="0" rIns="0" bIns="0">
            <a:noAutofit/>
          </a:bodyPr>
          <a:lstStyle>
            <a:lvl1pPr marL="0" indent="0">
              <a:buFontTx/>
              <a:buNone/>
              <a:defRPr sz="700">
                <a:solidFill>
                  <a:schemeClr val="tx2"/>
                </a:solidFill>
              </a:defRPr>
            </a:lvl1pPr>
            <a:lvl2pPr marL="457200" indent="0">
              <a:buFontTx/>
              <a:buNone/>
              <a:defRPr sz="2400">
                <a:solidFill>
                  <a:schemeClr val="bg1"/>
                </a:solidFill>
              </a:defRPr>
            </a:lvl2pPr>
            <a:lvl3pPr marL="914400" indent="0">
              <a:buFontTx/>
              <a:buNone/>
              <a:defRPr sz="24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GB" dirty="0"/>
              <a:t>Source if required</a:t>
            </a:r>
          </a:p>
        </p:txBody>
      </p:sp>
      <p:sp>
        <p:nvSpPr>
          <p:cNvPr id="18" name="Slide Number Placeholder 10">
            <a:extLst>
              <a:ext uri="{FF2B5EF4-FFF2-40B4-BE49-F238E27FC236}">
                <a16:creationId xmlns:a16="http://schemas.microsoft.com/office/drawing/2014/main" id="{2EE49CB7-F9B3-574A-87E5-F15ABDA9743D}"/>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sp>
        <p:nvSpPr>
          <p:cNvPr id="17" name="Title 1">
            <a:extLst>
              <a:ext uri="{FF2B5EF4-FFF2-40B4-BE49-F238E27FC236}">
                <a16:creationId xmlns:a16="http://schemas.microsoft.com/office/drawing/2014/main" id="{FB609B2F-8D29-784D-B7D6-01EA2EB555C2}"/>
              </a:ext>
            </a:extLst>
          </p:cNvPr>
          <p:cNvSpPr>
            <a:spLocks noGrp="1"/>
          </p:cNvSpPr>
          <p:nvPr>
            <p:ph type="title" hasCustomPrompt="1"/>
          </p:nvPr>
        </p:nvSpPr>
        <p:spPr>
          <a:xfrm>
            <a:off x="371476" y="369022"/>
            <a:ext cx="11087997" cy="612053"/>
          </a:xfrm>
        </p:spPr>
        <p:txBody>
          <a:bodyPr anchor="t">
            <a:noAutofit/>
          </a:bodyPr>
          <a:lstStyle>
            <a:lvl1pPr>
              <a:lnSpc>
                <a:spcPct val="85000"/>
              </a:lnSpc>
              <a:defRPr sz="3400" baseline="0">
                <a:solidFill>
                  <a:schemeClr val="accent1"/>
                </a:solidFill>
              </a:defRPr>
            </a:lvl1pPr>
          </a:lstStyle>
          <a:p>
            <a:r>
              <a:rPr lang="en-GB" dirty="0" err="1" smtClean="0"/>
              <a:t>Color</a:t>
            </a:r>
            <a:r>
              <a:rPr lang="en-GB" dirty="0" smtClean="0"/>
              <a:t> </a:t>
            </a:r>
            <a:r>
              <a:rPr lang="en-GB" smtClean="0"/>
              <a:t>style guide</a:t>
            </a:r>
            <a:endParaRPr lang="en-US" dirty="0"/>
          </a:p>
        </p:txBody>
      </p:sp>
    </p:spTree>
    <p:extLst>
      <p:ext uri="{BB962C8B-B14F-4D97-AF65-F5344CB8AC3E}">
        <p14:creationId xmlns:p14="http://schemas.microsoft.com/office/powerpoint/2010/main" val="326814948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9">
    <p:bg>
      <p:bgPr>
        <a:solidFill>
          <a:schemeClr val="accent1"/>
        </a:solidFill>
        <a:effectLst/>
      </p:bgPr>
    </p:bg>
    <p:spTree>
      <p:nvGrpSpPr>
        <p:cNvPr id="1" name=""/>
        <p:cNvGrpSpPr/>
        <p:nvPr/>
      </p:nvGrpSpPr>
      <p:grpSpPr>
        <a:xfrm>
          <a:off x="0" y="0"/>
          <a:ext cx="0" cy="0"/>
          <a:chOff x="0" y="0"/>
          <a:chExt cx="0" cy="0"/>
        </a:xfrm>
      </p:grpSpPr>
      <p:sp>
        <p:nvSpPr>
          <p:cNvPr id="10" name="Picture Placeholder 48">
            <a:extLst>
              <a:ext uri="{FF2B5EF4-FFF2-40B4-BE49-F238E27FC236}">
                <a16:creationId xmlns:a16="http://schemas.microsoft.com/office/drawing/2014/main" id="{FE92F4E1-F8D5-5841-882D-6EE415B2F8A5}"/>
              </a:ext>
            </a:extLst>
          </p:cNvPr>
          <p:cNvSpPr>
            <a:spLocks noGrp="1"/>
          </p:cNvSpPr>
          <p:nvPr>
            <p:ph type="pic" sz="quarter" idx="10" hasCustomPrompt="1"/>
          </p:nvPr>
        </p:nvSpPr>
        <p:spPr>
          <a:xfrm>
            <a:off x="0" y="0"/>
            <a:ext cx="11821284" cy="5546040"/>
          </a:xfrm>
          <a:custGeom>
            <a:avLst/>
            <a:gdLst>
              <a:gd name="connsiteX0" fmla="*/ 0 w 11784013"/>
              <a:gd name="connsiteY0" fmla="*/ 0 h 5528554"/>
              <a:gd name="connsiteX1" fmla="*/ 11784013 w 11784013"/>
              <a:gd name="connsiteY1" fmla="*/ 0 h 5528554"/>
              <a:gd name="connsiteX2" fmla="*/ 11784013 w 11784013"/>
              <a:gd name="connsiteY2" fmla="*/ 4335474 h 5528554"/>
              <a:gd name="connsiteX3" fmla="*/ 10590933 w 11784013"/>
              <a:gd name="connsiteY3" fmla="*/ 5528554 h 5528554"/>
              <a:gd name="connsiteX4" fmla="*/ 0 w 11784013"/>
              <a:gd name="connsiteY4" fmla="*/ 5528554 h 5528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4013" h="5528554">
                <a:moveTo>
                  <a:pt x="0" y="0"/>
                </a:moveTo>
                <a:lnTo>
                  <a:pt x="11784013" y="0"/>
                </a:lnTo>
                <a:lnTo>
                  <a:pt x="11784013" y="4335474"/>
                </a:lnTo>
                <a:cubicBezTo>
                  <a:pt x="11784013" y="5081999"/>
                  <a:pt x="11335755" y="5528554"/>
                  <a:pt x="10590933" y="5528554"/>
                </a:cubicBezTo>
                <a:lnTo>
                  <a:pt x="0" y="5528554"/>
                </a:lnTo>
                <a:close/>
              </a:path>
            </a:pathLst>
          </a:custGeom>
          <a:solidFill>
            <a:srgbClr val="7F7F7F"/>
          </a:solidFill>
        </p:spPr>
        <p:txBody>
          <a:bodyPr wrap="square" tIns="396000">
            <a:noAutofit/>
          </a:bodyPr>
          <a:lstStyle>
            <a:lvl1pPr marL="0" indent="0" algn="ctr">
              <a:buFontTx/>
              <a:buNone/>
              <a:defRPr sz="2000" b="1">
                <a:solidFill>
                  <a:schemeClr val="bg1"/>
                </a:solidFill>
              </a:defRPr>
            </a:lvl1pPr>
          </a:lstStyle>
          <a:p>
            <a:r>
              <a:rPr lang="en-US" dirty="0"/>
              <a:t>Click icon to insert image</a:t>
            </a:r>
          </a:p>
        </p:txBody>
      </p:sp>
      <p:pic>
        <p:nvPicPr>
          <p:cNvPr id="6" name="Graphic 5">
            <a:extLst>
              <a:ext uri="{FF2B5EF4-FFF2-40B4-BE49-F238E27FC236}">
                <a16:creationId xmlns:a16="http://schemas.microsoft.com/office/drawing/2014/main" id="{1F55E5E6-54AE-884F-AD50-2DF254F7A33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70714" y="6123608"/>
            <a:ext cx="1540636" cy="366092"/>
          </a:xfrm>
          <a:prstGeom prst="rect">
            <a:avLst/>
          </a:prstGeom>
        </p:spPr>
      </p:pic>
      <p:sp>
        <p:nvSpPr>
          <p:cNvPr id="8" name="Subtitle 2">
            <a:extLst>
              <a:ext uri="{FF2B5EF4-FFF2-40B4-BE49-F238E27FC236}">
                <a16:creationId xmlns:a16="http://schemas.microsoft.com/office/drawing/2014/main" id="{7AAA76AD-F964-BC4D-9FB8-70657FBC6102}"/>
              </a:ext>
            </a:extLst>
          </p:cNvPr>
          <p:cNvSpPr>
            <a:spLocks noGrp="1"/>
          </p:cNvSpPr>
          <p:nvPr>
            <p:ph type="subTitle" idx="1" hasCustomPrompt="1"/>
          </p:nvPr>
        </p:nvSpPr>
        <p:spPr>
          <a:xfrm>
            <a:off x="370714" y="1752918"/>
            <a:ext cx="4942517" cy="1655762"/>
          </a:xfrm>
        </p:spPr>
        <p:txBody>
          <a:bodyPr anchor="t">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D1A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Insert date, Version Number</a:t>
            </a:r>
          </a:p>
        </p:txBody>
      </p:sp>
      <p:sp>
        <p:nvSpPr>
          <p:cNvPr id="9" name="Title 1">
            <a:extLst>
              <a:ext uri="{FF2B5EF4-FFF2-40B4-BE49-F238E27FC236}">
                <a16:creationId xmlns:a16="http://schemas.microsoft.com/office/drawing/2014/main" id="{5FBDB9B5-FF58-0249-B992-85A30EF4FA9D}"/>
              </a:ext>
            </a:extLst>
          </p:cNvPr>
          <p:cNvSpPr>
            <a:spLocks noGrp="1"/>
          </p:cNvSpPr>
          <p:nvPr>
            <p:ph type="ctrTitle" hasCustomPrompt="1"/>
          </p:nvPr>
        </p:nvSpPr>
        <p:spPr>
          <a:xfrm>
            <a:off x="370714" y="451803"/>
            <a:ext cx="4942517" cy="1255077"/>
          </a:xfrm>
        </p:spPr>
        <p:txBody>
          <a:bodyPr anchor="t">
            <a:noAutofit/>
          </a:bodyPr>
          <a:lstStyle>
            <a:lvl1pPr algn="l">
              <a:lnSpc>
                <a:spcPct val="85000"/>
              </a:lnSpc>
              <a:defRPr sz="4400">
                <a:solidFill>
                  <a:schemeClr val="tx2"/>
                </a:solidFill>
              </a:defRPr>
            </a:lvl1pPr>
          </a:lstStyle>
          <a:p>
            <a:r>
              <a:rPr lang="en-GB" dirty="0" err="1"/>
              <a:t>Truist</a:t>
            </a:r>
            <a:r>
              <a:rPr lang="en-GB" dirty="0"/>
              <a:t> presentation title here</a:t>
            </a:r>
            <a:endParaRPr lang="en-US" dirty="0"/>
          </a:p>
        </p:txBody>
      </p:sp>
      <p:sp>
        <p:nvSpPr>
          <p:cNvPr id="11" name="Rectangle 10">
            <a:extLst>
              <a:ext uri="{FF2B5EF4-FFF2-40B4-BE49-F238E27FC236}">
                <a16:creationId xmlns:a16="http://schemas.microsoft.com/office/drawing/2014/main" id="{E43B23DD-3A7D-B94A-A732-D5475A7DF048}"/>
              </a:ext>
            </a:extLst>
          </p:cNvPr>
          <p:cNvSpPr/>
          <p:nvPr userDrawn="1"/>
        </p:nvSpPr>
        <p:spPr>
          <a:xfrm>
            <a:off x="-2413416" y="981075"/>
            <a:ext cx="2068642" cy="384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59D7E17-FE1C-6245-86D8-1DAD1D0F31B6}"/>
              </a:ext>
            </a:extLst>
          </p:cNvPr>
          <p:cNvSpPr txBox="1"/>
          <p:nvPr userDrawn="1"/>
        </p:nvSpPr>
        <p:spPr>
          <a:xfrm>
            <a:off x="-2308485" y="981075"/>
            <a:ext cx="1738859" cy="2800767"/>
          </a:xfrm>
          <a:prstGeom prst="rect">
            <a:avLst/>
          </a:prstGeom>
          <a:noFill/>
        </p:spPr>
        <p:txBody>
          <a:bodyPr wrap="square" rtlCol="0">
            <a:spAutoFit/>
          </a:bodyPr>
          <a:lstStyle/>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2000" b="1" i="0" u="none" strike="noStrike" kern="1200" dirty="0">
                <a:solidFill>
                  <a:schemeClr val="bg1"/>
                </a:solidFill>
                <a:effectLst/>
                <a:latin typeface="Arial" panose="020B0604020202020204" pitchFamily="34" charset="0"/>
                <a:ea typeface="+mn-ea"/>
                <a:cs typeface="Arial" panose="020B0604020202020204" pitchFamily="34" charset="0"/>
              </a:rPr>
              <a:t>NOTE: </a:t>
            </a:r>
          </a:p>
          <a:p>
            <a:endParaRPr lang="en-GB" sz="1200" b="0" i="0" u="none" strike="noStrike" kern="1200" dirty="0">
              <a:solidFill>
                <a:schemeClr val="bg1"/>
              </a:solidFill>
              <a:effectLst/>
              <a:latin typeface="Arial" panose="020B0604020202020204" pitchFamily="34" charset="0"/>
              <a:ea typeface="+mn-ea"/>
              <a:cs typeface="Arial" panose="020B0604020202020204" pitchFamily="34" charset="0"/>
            </a:endParaRPr>
          </a:p>
          <a:p>
            <a:r>
              <a:rPr lang="en-GB" sz="1200" b="0" i="0" u="none" strike="noStrike" kern="1200" dirty="0">
                <a:solidFill>
                  <a:schemeClr val="bg1"/>
                </a:solidFill>
                <a:effectLst/>
                <a:latin typeface="Arial" panose="020B0604020202020204" pitchFamily="34" charset="0"/>
                <a:ea typeface="+mn-ea"/>
                <a:cs typeface="Arial" panose="020B0604020202020204" pitchFamily="34" charset="0"/>
              </a:rPr>
              <a:t>When inserting custom photography we suggest using the white core shape frame when the image is dark in tone, and the Truist purple frame when the image is light in overall tone. (Click ‘Layout’ to select preferred frame)</a:t>
            </a:r>
            <a:endParaRPr lang="en-US" sz="12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9100FF5-66CB-C343-B259-9CD3D7594852}"/>
              </a:ext>
            </a:extLst>
          </p:cNvPr>
          <p:cNvSpPr txBox="1"/>
          <p:nvPr userDrawn="1"/>
        </p:nvSpPr>
        <p:spPr>
          <a:xfrm>
            <a:off x="6783860" y="6384891"/>
            <a:ext cx="5000153" cy="107722"/>
          </a:xfrm>
          <a:prstGeom prst="rect">
            <a:avLst/>
          </a:prstGeom>
          <a:noFill/>
        </p:spPr>
        <p:txBody>
          <a:bodyPr wrap="square" lIns="0" tIns="0" rIns="0" bIns="0" rtlCol="0" anchor="b">
            <a:spAutoFit/>
          </a:bodyPr>
          <a:lstStyle/>
          <a:p>
            <a:pPr algn="r"/>
            <a:r>
              <a:rPr lang="en-GB" sz="700" b="0" i="0" kern="1200" dirty="0">
                <a:solidFill>
                  <a:schemeClr val="bg1"/>
                </a:solidFill>
                <a:effectLst/>
                <a:latin typeface="Arial" panose="020B0604020202020204" pitchFamily="34" charset="0"/>
                <a:ea typeface="+mn-ea"/>
                <a:cs typeface="Arial" panose="020B0604020202020204" pitchFamily="34" charset="0"/>
              </a:rPr>
              <a:t>© 2020 Truist Financial Corporation.</a:t>
            </a:r>
            <a:r>
              <a:rPr lang="en-GB" sz="700" b="0" i="0" kern="1200" baseline="0" dirty="0">
                <a:solidFill>
                  <a:schemeClr val="bg1"/>
                </a:solidFill>
                <a:effectLst/>
                <a:latin typeface="Arial" panose="020B0604020202020204" pitchFamily="34" charset="0"/>
                <a:ea typeface="+mn-ea"/>
                <a:cs typeface="Arial" panose="020B0604020202020204" pitchFamily="34" charset="0"/>
              </a:rPr>
              <a:t> Truist, Truist purple, and the Truist logo are service marks of Truist Financial Corporation.</a:t>
            </a:r>
            <a:endParaRPr lang="en-GB" sz="700" b="0" i="0" kern="1200" dirty="0">
              <a:solidFill>
                <a:schemeClr val="bg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279102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image" Target="../media/image1.emf"/><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87573-0CCF-1444-89ED-4F5872DE89CD}"/>
              </a:ext>
            </a:extLst>
          </p:cNvPr>
          <p:cNvSpPr>
            <a:spLocks noGrp="1"/>
          </p:cNvSpPr>
          <p:nvPr>
            <p:ph type="title"/>
          </p:nvPr>
        </p:nvSpPr>
        <p:spPr>
          <a:xfrm>
            <a:off x="371475" y="375684"/>
            <a:ext cx="10515600" cy="1325563"/>
          </a:xfrm>
          <a:prstGeom prst="rect">
            <a:avLst/>
          </a:prstGeom>
        </p:spPr>
        <p:txBody>
          <a:bodyPr vert="horz" lIns="0" tIns="0" rIns="0" bIns="0" rtlCol="0" anchor="t">
            <a:normAutofit/>
          </a:bodyPr>
          <a:lstStyle/>
          <a:p>
            <a:r>
              <a:rPr lang="en-GB" dirty="0" err="1"/>
              <a:t>Truist</a:t>
            </a:r>
            <a:r>
              <a:rPr lang="en-GB" dirty="0"/>
              <a:t> presentation title here</a:t>
            </a:r>
            <a:endParaRPr lang="en-US" dirty="0"/>
          </a:p>
        </p:txBody>
      </p:sp>
      <p:sp>
        <p:nvSpPr>
          <p:cNvPr id="3" name="Text Placeholder 2">
            <a:extLst>
              <a:ext uri="{FF2B5EF4-FFF2-40B4-BE49-F238E27FC236}">
                <a16:creationId xmlns:a16="http://schemas.microsoft.com/office/drawing/2014/main" id="{CEDC37B9-4743-FB41-8BB2-9D206D0F198D}"/>
              </a:ext>
            </a:extLst>
          </p:cNvPr>
          <p:cNvSpPr>
            <a:spLocks noGrp="1"/>
          </p:cNvSpPr>
          <p:nvPr>
            <p:ph type="body" idx="1"/>
          </p:nvPr>
        </p:nvSpPr>
        <p:spPr>
          <a:xfrm>
            <a:off x="371475" y="1825625"/>
            <a:ext cx="10515600" cy="4207916"/>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p>
          <a:p>
            <a:pPr lvl="8"/>
            <a:endParaRPr lang="en-GB" dirty="0"/>
          </a:p>
        </p:txBody>
      </p:sp>
      <p:sp>
        <p:nvSpPr>
          <p:cNvPr id="11" name="Slide Number Placeholder 10">
            <a:extLst>
              <a:ext uri="{FF2B5EF4-FFF2-40B4-BE49-F238E27FC236}">
                <a16:creationId xmlns:a16="http://schemas.microsoft.com/office/drawing/2014/main" id="{F5D90C2C-164E-DE4F-BE1B-A60A2B77247D}"/>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pic>
        <p:nvPicPr>
          <p:cNvPr id="6" name="Picture 5">
            <a:extLst>
              <a:ext uri="{FF2B5EF4-FFF2-40B4-BE49-F238E27FC236}">
                <a16:creationId xmlns:a16="http://schemas.microsoft.com/office/drawing/2014/main" id="{B8E843F8-DF33-664C-AF88-8312A6C0B42D}"/>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371475" y="6124410"/>
            <a:ext cx="1536700" cy="364255"/>
          </a:xfrm>
          <a:prstGeom prst="rect">
            <a:avLst/>
          </a:prstGeom>
        </p:spPr>
      </p:pic>
    </p:spTree>
    <p:extLst>
      <p:ext uri="{BB962C8B-B14F-4D97-AF65-F5344CB8AC3E}">
        <p14:creationId xmlns:p14="http://schemas.microsoft.com/office/powerpoint/2010/main" val="1907942534"/>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0" r:id="rId3"/>
    <p:sldLayoutId id="2147483681" r:id="rId4"/>
    <p:sldLayoutId id="2147483682" r:id="rId5"/>
    <p:sldLayoutId id="2147483684" r:id="rId6"/>
    <p:sldLayoutId id="2147483706" r:id="rId7"/>
    <p:sldLayoutId id="2147483721" r:id="rId8"/>
    <p:sldLayoutId id="2147483707" r:id="rId9"/>
    <p:sldLayoutId id="2147483708" r:id="rId10"/>
    <p:sldLayoutId id="2147483718" r:id="rId11"/>
    <p:sldLayoutId id="2147483719" r:id="rId12"/>
    <p:sldLayoutId id="2147483720" r:id="rId13"/>
    <p:sldLayoutId id="2147483722" r:id="rId14"/>
    <p:sldLayoutId id="2147483723" r:id="rId15"/>
    <p:sldLayoutId id="2147483665" r:id="rId16"/>
    <p:sldLayoutId id="2147483687" r:id="rId17"/>
    <p:sldLayoutId id="2147483689" r:id="rId18"/>
    <p:sldLayoutId id="2147483678" r:id="rId19"/>
    <p:sldLayoutId id="2147483717" r:id="rId20"/>
    <p:sldLayoutId id="2147483650" r:id="rId21"/>
    <p:sldLayoutId id="2147483690" r:id="rId22"/>
    <p:sldLayoutId id="2147483699" r:id="rId23"/>
    <p:sldLayoutId id="2147483700" r:id="rId24"/>
    <p:sldLayoutId id="2147483701" r:id="rId25"/>
    <p:sldLayoutId id="2147483702" r:id="rId26"/>
    <p:sldLayoutId id="2147483703" r:id="rId27"/>
    <p:sldLayoutId id="2147483704" r:id="rId28"/>
    <p:sldLayoutId id="2147483693" r:id="rId29"/>
    <p:sldLayoutId id="2147483652" r:id="rId30"/>
    <p:sldLayoutId id="2147483694" r:id="rId31"/>
    <p:sldLayoutId id="2147483692" r:id="rId32"/>
    <p:sldLayoutId id="2147483695" r:id="rId33"/>
    <p:sldLayoutId id="2147483696" r:id="rId34"/>
    <p:sldLayoutId id="2147483710" r:id="rId35"/>
    <p:sldLayoutId id="2147483697" r:id="rId36"/>
    <p:sldLayoutId id="2147483698" r:id="rId37"/>
    <p:sldLayoutId id="2147483672" r:id="rId38"/>
    <p:sldLayoutId id="2147483674" r:id="rId39"/>
    <p:sldLayoutId id="2147483715" r:id="rId40"/>
    <p:sldLayoutId id="2147483724" r:id="rId41"/>
    <p:sldLayoutId id="2147483705" r:id="rId42"/>
    <p:sldLayoutId id="2147483725" r:id="rId43"/>
    <p:sldLayoutId id="2147483727" r:id="rId44"/>
    <p:sldLayoutId id="2147483728" r:id="rId45"/>
    <p:sldLayoutId id="2147483729" r:id="rId46"/>
    <p:sldLayoutId id="2147483730" r:id="rId47"/>
  </p:sldLayoutIdLst>
  <p:hf hdr="0" ftr="0" dt="0"/>
  <p:txStyles>
    <p:titleStyle>
      <a:lvl1pPr algn="l" defTabSz="914400" rtl="0" eaLnBrk="1" latinLnBrk="0" hangingPunct="1">
        <a:lnSpc>
          <a:spcPct val="90000"/>
        </a:lnSpc>
        <a:spcBef>
          <a:spcPct val="0"/>
        </a:spcBef>
        <a:buNone/>
        <a:defRPr sz="3200" b="0"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800" b="0" i="0" kern="1200">
          <a:solidFill>
            <a:schemeClr val="accent6"/>
          </a:solidFill>
          <a:latin typeface="Arial" panose="020B0604020202020204" pitchFamily="34" charset="0"/>
          <a:ea typeface="+mn-ea"/>
          <a:cs typeface="Arial" panose="020B0604020202020204" pitchFamily="34" charset="0"/>
        </a:defRPr>
      </a:lvl1pPr>
      <a:lvl2pPr marL="492125" indent="-174625" algn="l" defTabSz="914400" rtl="0" eaLnBrk="1" latinLnBrk="0" hangingPunct="1">
        <a:lnSpc>
          <a:spcPct val="100000"/>
        </a:lnSpc>
        <a:spcBef>
          <a:spcPts val="500"/>
        </a:spcBef>
        <a:buClr>
          <a:schemeClr val="accent6"/>
        </a:buClr>
        <a:buFont typeface="System Font Regular"/>
        <a:buChar char="-"/>
        <a:tabLst>
          <a:tab pos="222250" algn="l"/>
        </a:tabLst>
        <a:defRPr sz="2400" b="0" i="0" kern="1200">
          <a:solidFill>
            <a:schemeClr val="accent6"/>
          </a:solidFill>
          <a:latin typeface="Arial" panose="020B0604020202020204" pitchFamily="34" charset="0"/>
          <a:ea typeface="+mn-ea"/>
          <a:cs typeface="Arial" panose="020B0604020202020204" pitchFamily="34" charset="0"/>
        </a:defRPr>
      </a:lvl2pPr>
      <a:lvl3pPr marL="809625" indent="-317500" algn="l" defTabSz="914400" rtl="0" eaLnBrk="1" latinLnBrk="0" hangingPunct="1">
        <a:lnSpc>
          <a:spcPct val="100000"/>
        </a:lnSpc>
        <a:spcBef>
          <a:spcPts val="500"/>
        </a:spcBef>
        <a:buClr>
          <a:schemeClr val="accent6"/>
        </a:buClr>
        <a:buFont typeface="System Font Regular"/>
        <a:buChar char="-"/>
        <a:tabLst/>
        <a:defRPr sz="2000" b="0" i="0" kern="1200">
          <a:solidFill>
            <a:schemeClr val="accent6"/>
          </a:solidFill>
          <a:latin typeface="Arial" panose="020B0604020202020204" pitchFamily="34" charset="0"/>
          <a:ea typeface="+mn-ea"/>
          <a:cs typeface="Arial" panose="020B0604020202020204" pitchFamily="34" charset="0"/>
        </a:defRPr>
      </a:lvl3pPr>
      <a:lvl4pPr marL="1079500" indent="-317500" algn="l" defTabSz="914400" rtl="0" eaLnBrk="1" latinLnBrk="0" hangingPunct="1">
        <a:lnSpc>
          <a:spcPct val="100000"/>
        </a:lnSpc>
        <a:spcBef>
          <a:spcPts val="500"/>
        </a:spcBef>
        <a:buClr>
          <a:schemeClr val="accent6"/>
        </a:buClr>
        <a:buFont typeface="System Font Regular"/>
        <a:buChar char="-"/>
        <a:tabLst/>
        <a:defRPr sz="1800" b="0" i="0" kern="1200">
          <a:solidFill>
            <a:schemeClr val="accent6"/>
          </a:solidFill>
          <a:latin typeface="Arial" panose="020B0604020202020204" pitchFamily="34" charset="0"/>
          <a:ea typeface="+mn-ea"/>
          <a:cs typeface="Arial" panose="020B0604020202020204" pitchFamily="34" charset="0"/>
        </a:defRPr>
      </a:lvl4pPr>
      <a:lvl5pPr marL="984250" indent="225425" algn="l" defTabSz="914400" rtl="0" eaLnBrk="1" latinLnBrk="0" hangingPunct="1">
        <a:lnSpc>
          <a:spcPct val="100000"/>
        </a:lnSpc>
        <a:spcBef>
          <a:spcPts val="500"/>
        </a:spcBef>
        <a:buClr>
          <a:schemeClr val="accent6"/>
        </a:buClr>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5pPr>
      <a:lvl6pPr marL="1387475" marR="0" indent="-165100" algn="l" defTabSz="914400" rtl="0" eaLnBrk="1" fontAlgn="auto" latinLnBrk="0" hangingPunct="1">
        <a:lnSpc>
          <a:spcPct val="100000"/>
        </a:lnSpc>
        <a:spcBef>
          <a:spcPts val="500"/>
        </a:spcBef>
        <a:spcAft>
          <a:spcPts val="0"/>
        </a:spcAft>
        <a:buClr>
          <a:schemeClr val="accent6"/>
        </a:buClr>
        <a:buSzTx/>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6pPr>
      <a:lvl7pPr marL="160178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7pPr>
      <a:lvl8pPr marL="187483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8pPr>
      <a:lvl9pPr marL="2100263" indent="-225425"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userDrawn="1">
          <p15:clr>
            <a:srgbClr val="F26B43"/>
          </p15:clr>
        </p15:guide>
        <p15:guide id="2" pos="7446" userDrawn="1">
          <p15:clr>
            <a:srgbClr val="F26B43"/>
          </p15:clr>
        </p15:guide>
        <p15:guide id="3" pos="234" userDrawn="1">
          <p15:clr>
            <a:srgbClr val="F26B43"/>
          </p15:clr>
        </p15:guide>
        <p15:guide id="4" orient="horz" pos="232" userDrawn="1">
          <p15:clr>
            <a:srgbClr val="F26B43"/>
          </p15:clr>
        </p15:guide>
        <p15:guide id="5" orient="horz" pos="6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87573-0CCF-1444-89ED-4F5872DE89CD}"/>
              </a:ext>
            </a:extLst>
          </p:cNvPr>
          <p:cNvSpPr>
            <a:spLocks noGrp="1"/>
          </p:cNvSpPr>
          <p:nvPr>
            <p:ph type="title"/>
          </p:nvPr>
        </p:nvSpPr>
        <p:spPr>
          <a:xfrm>
            <a:off x="371475" y="375684"/>
            <a:ext cx="10515600" cy="1325563"/>
          </a:xfrm>
          <a:prstGeom prst="rect">
            <a:avLst/>
          </a:prstGeom>
        </p:spPr>
        <p:txBody>
          <a:bodyPr vert="horz" lIns="0" tIns="0" rIns="0" bIns="0" rtlCol="0" anchor="t">
            <a:normAutofit/>
          </a:bodyPr>
          <a:lstStyle/>
          <a:p>
            <a:r>
              <a:rPr lang="en-GB" dirty="0" err="1"/>
              <a:t>Truist</a:t>
            </a:r>
            <a:r>
              <a:rPr lang="en-GB" dirty="0"/>
              <a:t> presentation title here</a:t>
            </a:r>
            <a:endParaRPr lang="en-US" dirty="0"/>
          </a:p>
        </p:txBody>
      </p:sp>
      <p:sp>
        <p:nvSpPr>
          <p:cNvPr id="3" name="Text Placeholder 2">
            <a:extLst>
              <a:ext uri="{FF2B5EF4-FFF2-40B4-BE49-F238E27FC236}">
                <a16:creationId xmlns:a16="http://schemas.microsoft.com/office/drawing/2014/main" id="{CEDC37B9-4743-FB41-8BB2-9D206D0F198D}"/>
              </a:ext>
            </a:extLst>
          </p:cNvPr>
          <p:cNvSpPr>
            <a:spLocks noGrp="1"/>
          </p:cNvSpPr>
          <p:nvPr>
            <p:ph type="body" idx="1"/>
          </p:nvPr>
        </p:nvSpPr>
        <p:spPr>
          <a:xfrm>
            <a:off x="371475" y="1825625"/>
            <a:ext cx="10515600" cy="4207916"/>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Sixth</a:t>
            </a:r>
          </a:p>
          <a:p>
            <a:pPr lvl="6"/>
            <a:r>
              <a:rPr lang="en-GB" dirty="0"/>
              <a:t>Seventh</a:t>
            </a:r>
          </a:p>
          <a:p>
            <a:pPr lvl="7"/>
            <a:r>
              <a:rPr lang="en-GB" dirty="0"/>
              <a:t>Eighth</a:t>
            </a:r>
          </a:p>
          <a:p>
            <a:pPr lvl="8"/>
            <a:r>
              <a:rPr lang="en-GB" dirty="0"/>
              <a:t>FINAL</a:t>
            </a:r>
          </a:p>
          <a:p>
            <a:pPr lvl="8"/>
            <a:endParaRPr lang="en-GB" dirty="0"/>
          </a:p>
        </p:txBody>
      </p:sp>
      <p:sp>
        <p:nvSpPr>
          <p:cNvPr id="11" name="Slide Number Placeholder 10">
            <a:extLst>
              <a:ext uri="{FF2B5EF4-FFF2-40B4-BE49-F238E27FC236}">
                <a16:creationId xmlns:a16="http://schemas.microsoft.com/office/drawing/2014/main" id="{F5D90C2C-164E-DE4F-BE1B-A60A2B77247D}"/>
              </a:ext>
            </a:extLst>
          </p:cNvPr>
          <p:cNvSpPr>
            <a:spLocks noGrp="1"/>
          </p:cNvSpPr>
          <p:nvPr>
            <p:ph type="sldNum" sz="quarter" idx="4"/>
          </p:nvPr>
        </p:nvSpPr>
        <p:spPr>
          <a:xfrm>
            <a:off x="11169747" y="6256211"/>
            <a:ext cx="650778" cy="365125"/>
          </a:xfrm>
          <a:prstGeom prst="rect">
            <a:avLst/>
          </a:prstGeom>
        </p:spPr>
        <p:txBody>
          <a:bodyPr vert="horz" lIns="0" tIns="0" rIns="0" bIns="0" rtlCol="0" anchor="ctr"/>
          <a:lstStyle>
            <a:lvl1pPr algn="r">
              <a:defRPr sz="900">
                <a:solidFill>
                  <a:srgbClr val="2D1A46"/>
                </a:solidFill>
                <a:latin typeface="Arial" panose="020B0604020202020204" pitchFamily="34" charset="0"/>
                <a:cs typeface="Arial" panose="020B0604020202020204" pitchFamily="34" charset="0"/>
              </a:defRPr>
            </a:lvl1pPr>
          </a:lstStyle>
          <a:p>
            <a:fld id="{DCE8E779-F425-B04A-A166-188F6BC263ED}" type="slidenum">
              <a:rPr lang="en-US" smtClean="0"/>
              <a:pPr/>
              <a:t>‹#›</a:t>
            </a:fld>
            <a:endParaRPr lang="en-US" dirty="0"/>
          </a:p>
        </p:txBody>
      </p:sp>
      <p:pic>
        <p:nvPicPr>
          <p:cNvPr id="6" name="Picture 5">
            <a:extLst>
              <a:ext uri="{FF2B5EF4-FFF2-40B4-BE49-F238E27FC236}">
                <a16:creationId xmlns:a16="http://schemas.microsoft.com/office/drawing/2014/main" id="{B8E843F8-DF33-664C-AF88-8312A6C0B42D}"/>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a:off x="371475" y="6124410"/>
            <a:ext cx="1536700" cy="364255"/>
          </a:xfrm>
          <a:prstGeom prst="rect">
            <a:avLst/>
          </a:prstGeom>
        </p:spPr>
      </p:pic>
      <p:sp>
        <p:nvSpPr>
          <p:cNvPr id="4" name="fc" descr="[-Internal-]"/>
          <p:cNvSpPr txBox="1"/>
          <p:nvPr userDrawn="1"/>
        </p:nvSpPr>
        <p:spPr>
          <a:xfrm>
            <a:off x="0" y="6537960"/>
            <a:ext cx="12192000" cy="223138"/>
          </a:xfrm>
          <a:prstGeom prst="rect">
            <a:avLst/>
          </a:prstGeom>
          <a:noFill/>
        </p:spPr>
        <p:txBody>
          <a:bodyPr vert="horz" rtlCol="0">
            <a:spAutoFit/>
          </a:bodyPr>
          <a:lstStyle/>
          <a:p>
            <a:pPr algn="ctr"/>
            <a:r>
              <a:rPr lang="en-US" sz="850" b="0" i="0" u="none" baseline="0" smtClean="0">
                <a:solidFill>
                  <a:srgbClr val="000000"/>
                </a:solidFill>
                <a:latin typeface="Arial" panose="020B0604020202020204" pitchFamily="34" charset="0"/>
              </a:rPr>
              <a:t>[-Internal-]</a:t>
            </a:r>
            <a:endParaRPr lang="en-US" sz="85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28477461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66" r:id="rId35"/>
    <p:sldLayoutId id="2147483767" r:id="rId36"/>
    <p:sldLayoutId id="2147483768" r:id="rId37"/>
    <p:sldLayoutId id="2147483769" r:id="rId38"/>
    <p:sldLayoutId id="2147483770" r:id="rId39"/>
    <p:sldLayoutId id="2147483771" r:id="rId40"/>
    <p:sldLayoutId id="2147483772" r:id="rId41"/>
    <p:sldLayoutId id="2147483773" r:id="rId42"/>
  </p:sldLayoutIdLst>
  <p:hf hdr="0" ftr="0" dt="0"/>
  <p:txStyles>
    <p:titleStyle>
      <a:lvl1pPr algn="l" defTabSz="914400" rtl="0" eaLnBrk="1" latinLnBrk="0" hangingPunct="1">
        <a:lnSpc>
          <a:spcPct val="90000"/>
        </a:lnSpc>
        <a:spcBef>
          <a:spcPct val="0"/>
        </a:spcBef>
        <a:buNone/>
        <a:defRPr sz="3200" b="0"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800" b="0" i="0" kern="1200">
          <a:solidFill>
            <a:schemeClr val="accent6"/>
          </a:solidFill>
          <a:latin typeface="Arial" panose="020B0604020202020204" pitchFamily="34" charset="0"/>
          <a:ea typeface="+mn-ea"/>
          <a:cs typeface="Arial" panose="020B0604020202020204" pitchFamily="34" charset="0"/>
        </a:defRPr>
      </a:lvl1pPr>
      <a:lvl2pPr marL="492125" indent="-174625" algn="l" defTabSz="914400" rtl="0" eaLnBrk="1" latinLnBrk="0" hangingPunct="1">
        <a:lnSpc>
          <a:spcPct val="100000"/>
        </a:lnSpc>
        <a:spcBef>
          <a:spcPts val="500"/>
        </a:spcBef>
        <a:buClr>
          <a:schemeClr val="accent6"/>
        </a:buClr>
        <a:buFont typeface="System Font Regular"/>
        <a:buChar char="-"/>
        <a:tabLst>
          <a:tab pos="222250" algn="l"/>
        </a:tabLst>
        <a:defRPr sz="2400" b="0" i="0" kern="1200">
          <a:solidFill>
            <a:schemeClr val="accent6"/>
          </a:solidFill>
          <a:latin typeface="Arial" panose="020B0604020202020204" pitchFamily="34" charset="0"/>
          <a:ea typeface="+mn-ea"/>
          <a:cs typeface="Arial" panose="020B0604020202020204" pitchFamily="34" charset="0"/>
        </a:defRPr>
      </a:lvl2pPr>
      <a:lvl3pPr marL="809625" indent="-317500" algn="l" defTabSz="914400" rtl="0" eaLnBrk="1" latinLnBrk="0" hangingPunct="1">
        <a:lnSpc>
          <a:spcPct val="100000"/>
        </a:lnSpc>
        <a:spcBef>
          <a:spcPts val="500"/>
        </a:spcBef>
        <a:buClr>
          <a:schemeClr val="accent6"/>
        </a:buClr>
        <a:buFont typeface="System Font Regular"/>
        <a:buChar char="-"/>
        <a:tabLst/>
        <a:defRPr sz="2000" b="0" i="0" kern="1200">
          <a:solidFill>
            <a:schemeClr val="accent6"/>
          </a:solidFill>
          <a:latin typeface="Arial" panose="020B0604020202020204" pitchFamily="34" charset="0"/>
          <a:ea typeface="+mn-ea"/>
          <a:cs typeface="Arial" panose="020B0604020202020204" pitchFamily="34" charset="0"/>
        </a:defRPr>
      </a:lvl3pPr>
      <a:lvl4pPr marL="1079500" indent="-317500" algn="l" defTabSz="914400" rtl="0" eaLnBrk="1" latinLnBrk="0" hangingPunct="1">
        <a:lnSpc>
          <a:spcPct val="100000"/>
        </a:lnSpc>
        <a:spcBef>
          <a:spcPts val="500"/>
        </a:spcBef>
        <a:buClr>
          <a:schemeClr val="accent6"/>
        </a:buClr>
        <a:buFont typeface="System Font Regular"/>
        <a:buChar char="-"/>
        <a:tabLst/>
        <a:defRPr sz="1800" b="0" i="0" kern="1200">
          <a:solidFill>
            <a:schemeClr val="accent6"/>
          </a:solidFill>
          <a:latin typeface="Arial" panose="020B0604020202020204" pitchFamily="34" charset="0"/>
          <a:ea typeface="+mn-ea"/>
          <a:cs typeface="Arial" panose="020B0604020202020204" pitchFamily="34" charset="0"/>
        </a:defRPr>
      </a:lvl4pPr>
      <a:lvl5pPr marL="984250" indent="225425" algn="l" defTabSz="914400" rtl="0" eaLnBrk="1" latinLnBrk="0" hangingPunct="1">
        <a:lnSpc>
          <a:spcPct val="100000"/>
        </a:lnSpc>
        <a:spcBef>
          <a:spcPts val="500"/>
        </a:spcBef>
        <a:buClr>
          <a:schemeClr val="accent6"/>
        </a:buClr>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5pPr>
      <a:lvl6pPr marL="1387475" marR="0" indent="-165100" algn="l" defTabSz="914400" rtl="0" eaLnBrk="1" fontAlgn="auto" latinLnBrk="0" hangingPunct="1">
        <a:lnSpc>
          <a:spcPct val="100000"/>
        </a:lnSpc>
        <a:spcBef>
          <a:spcPts val="500"/>
        </a:spcBef>
        <a:spcAft>
          <a:spcPts val="0"/>
        </a:spcAft>
        <a:buClr>
          <a:schemeClr val="accent6"/>
        </a:buClr>
        <a:buSzTx/>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6pPr>
      <a:lvl7pPr marL="160178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7pPr>
      <a:lvl8pPr marL="187483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8pPr>
      <a:lvl9pPr marL="2100263" indent="-225425"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8">
          <p15:clr>
            <a:srgbClr val="F26B43"/>
          </p15:clr>
        </p15:guide>
        <p15:guide id="2" pos="7446">
          <p15:clr>
            <a:srgbClr val="F26B43"/>
          </p15:clr>
        </p15:guide>
        <p15:guide id="3" pos="234">
          <p15:clr>
            <a:srgbClr val="F26B43"/>
          </p15:clr>
        </p15:guide>
        <p15:guide id="4" orient="horz" pos="232">
          <p15:clr>
            <a:srgbClr val="F26B43"/>
          </p15:clr>
        </p15:guide>
        <p15:guide id="5" orient="horz" pos="61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amzn.to/2hH7rt2" TargetMode="External"/><Relationship Id="rId1" Type="http://schemas.openxmlformats.org/officeDocument/2006/relationships/slideLayout" Target="../slideLayouts/slideLayout18.xml"/><Relationship Id="rId5" Type="http://schemas.openxmlformats.org/officeDocument/2006/relationships/image" Target="../media/image24.jpeg"/><Relationship Id="rId4" Type="http://schemas.openxmlformats.org/officeDocument/2006/relationships/image" Target="../media/image2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1.png"/><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hyperlink" Target="https://media.truist.com/fast-facts" TargetMode="External"/><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 name="Shape"/>
          <p:cNvSpPr/>
          <p:nvPr/>
        </p:nvSpPr>
        <p:spPr>
          <a:xfrm rot="10800000" flipH="1">
            <a:off x="7077455" y="-24476"/>
            <a:ext cx="5116516" cy="6979533"/>
          </a:xfrm>
          <a:custGeom>
            <a:avLst/>
            <a:gdLst/>
            <a:ahLst/>
            <a:cxnLst>
              <a:cxn ang="0">
                <a:pos x="wd2" y="hd2"/>
              </a:cxn>
              <a:cxn ang="5400000">
                <a:pos x="wd2" y="hd2"/>
              </a:cxn>
              <a:cxn ang="10800000">
                <a:pos x="wd2" y="hd2"/>
              </a:cxn>
              <a:cxn ang="16200000">
                <a:pos x="wd2" y="hd2"/>
              </a:cxn>
            </a:cxnLst>
            <a:rect l="0" t="0" r="r" b="b"/>
            <a:pathLst>
              <a:path w="21308" h="21600" extrusionOk="0">
                <a:moveTo>
                  <a:pt x="113" y="49"/>
                </a:moveTo>
                <a:cubicBezTo>
                  <a:pt x="-292" y="2590"/>
                  <a:pt x="400" y="5160"/>
                  <a:pt x="2090" y="7395"/>
                </a:cubicBezTo>
                <a:cubicBezTo>
                  <a:pt x="3712" y="9540"/>
                  <a:pt x="6196" y="11283"/>
                  <a:pt x="7621" y="13505"/>
                </a:cubicBezTo>
                <a:cubicBezTo>
                  <a:pt x="9242" y="16033"/>
                  <a:pt x="9368" y="18942"/>
                  <a:pt x="7971" y="21542"/>
                </a:cubicBezTo>
                <a:lnTo>
                  <a:pt x="21308" y="21600"/>
                </a:lnTo>
                <a:lnTo>
                  <a:pt x="21276" y="0"/>
                </a:lnTo>
                <a:lnTo>
                  <a:pt x="113" y="49"/>
                </a:lnTo>
                <a:close/>
              </a:path>
            </a:pathLst>
          </a:custGeom>
          <a:solidFill>
            <a:srgbClr val="DDDDDD">
              <a:alpha val="60161"/>
            </a:srgbClr>
          </a:solidFill>
          <a:ln w="12700">
            <a:miter lim="400000"/>
          </a:ln>
          <a:effectLst>
            <a:reflection stA="50382" endPos="40000" dir="5400000" sy="-100000" algn="bl" rotWithShape="0"/>
          </a:effectLst>
        </p:spPr>
        <p:txBody>
          <a:bodyPr lIns="0" tIns="0" rIns="0" bIns="0" anchor="ctr"/>
          <a:lstStyle/>
          <a:p>
            <a:pPr>
              <a:defRPr sz="1600">
                <a:solidFill>
                  <a:srgbClr val="DDDDDD"/>
                </a:solidFill>
                <a:latin typeface="Helvetica Neue Medium"/>
                <a:ea typeface="Helvetica Neue Medium"/>
                <a:cs typeface="Helvetica Neue Medium"/>
                <a:sym typeface="Helvetica Neue Medium"/>
              </a:defRPr>
            </a:pPr>
            <a:endParaRPr sz="1600"/>
          </a:p>
        </p:txBody>
      </p:sp>
      <p:sp>
        <p:nvSpPr>
          <p:cNvPr id="1265" name="Google Shape;1077;p142"/>
          <p:cNvSpPr txBox="1"/>
          <p:nvPr/>
        </p:nvSpPr>
        <p:spPr>
          <a:xfrm>
            <a:off x="266291" y="1425522"/>
            <a:ext cx="8016046" cy="563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pPr marL="200526" indent="-200526" defTabSz="457200">
              <a:lnSpc>
                <a:spcPct val="120000"/>
              </a:lnSpc>
              <a:spcBef>
                <a:spcPts val="600"/>
              </a:spcBef>
              <a:buSzPct val="100000"/>
              <a:buChar char="•"/>
              <a:defRPr sz="1900" spc="-29">
                <a:solidFill>
                  <a:srgbClr val="000000"/>
                </a:solidFill>
              </a:defRPr>
            </a:pPr>
            <a:endParaRPr sz="2200" dirty="0"/>
          </a:p>
        </p:txBody>
      </p:sp>
      <p:sp>
        <p:nvSpPr>
          <p:cNvPr id="1266" name="Characteristics of a Data Company"/>
          <p:cNvSpPr txBox="1"/>
          <p:nvPr/>
        </p:nvSpPr>
        <p:spPr>
          <a:xfrm>
            <a:off x="618278" y="746293"/>
            <a:ext cx="8549604" cy="523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1" tIns="45711" rIns="45711" bIns="45711">
            <a:spAutoFit/>
          </a:bodyPr>
          <a:lstStyle>
            <a:lvl1pPr defTabSz="457200">
              <a:spcBef>
                <a:spcPts val="500"/>
              </a:spcBef>
              <a:defRPr sz="2800" b="1" spc="-28">
                <a:solidFill>
                  <a:srgbClr val="000000"/>
                </a:solidFill>
                <a:latin typeface="Helvetica Neue"/>
                <a:ea typeface="Helvetica Neue"/>
                <a:cs typeface="Helvetica Neue"/>
                <a:sym typeface="Helvetica Neue"/>
              </a:defRPr>
            </a:lvl1pPr>
          </a:lstStyle>
          <a:p>
            <a:pPr algn="l"/>
            <a:r>
              <a:rPr dirty="0"/>
              <a:t>All about me </a:t>
            </a:r>
            <a:r>
              <a:rPr lang="en-US" dirty="0" smtClean="0"/>
              <a:t>–</a:t>
            </a:r>
            <a:r>
              <a:rPr dirty="0" smtClean="0"/>
              <a:t> </a:t>
            </a:r>
            <a:r>
              <a:rPr lang="en-US" dirty="0" smtClean="0"/>
              <a:t>John Comas </a:t>
            </a:r>
            <a:endParaRPr dirty="0"/>
          </a:p>
        </p:txBody>
      </p:sp>
      <p:sp>
        <p:nvSpPr>
          <p:cNvPr id="1267" name="Line"/>
          <p:cNvSpPr/>
          <p:nvPr/>
        </p:nvSpPr>
        <p:spPr>
          <a:xfrm>
            <a:off x="647701" y="772041"/>
            <a:ext cx="635669" cy="1"/>
          </a:xfrm>
          <a:prstGeom prst="line">
            <a:avLst/>
          </a:prstGeom>
          <a:ln w="12700">
            <a:solidFill>
              <a:srgbClr val="EF5FA7"/>
            </a:solidFill>
          </a:ln>
        </p:spPr>
        <p:txBody>
          <a:bodyPr lIns="22859" tIns="22859" rIns="22859" bIns="22859"/>
          <a:lstStyle/>
          <a:p>
            <a:pPr>
              <a:defRPr>
                <a:solidFill>
                  <a:srgbClr val="000000"/>
                </a:solidFill>
                <a:latin typeface="Helvetica Neue Medium"/>
                <a:ea typeface="Helvetica Neue Medium"/>
                <a:cs typeface="Helvetica Neue Medium"/>
                <a:sym typeface="Helvetica Neue Medium"/>
              </a:defRPr>
            </a:pPr>
            <a:endParaRPr sz="3000"/>
          </a:p>
        </p:txBody>
      </p:sp>
      <p:pic>
        <p:nvPicPr>
          <p:cNvPr id="5123" name="Picture 3" descr="c0a01556-c745-44f9-8e16-106f7fb28df5@BBand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0652" y="1519465"/>
            <a:ext cx="3943046" cy="295728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99991f85-ba94-454c-b9cb-d6a9f1f5aa4c@BBand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9641" y="3552825"/>
            <a:ext cx="3030884" cy="30357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fcf7e74e-9ba0-49c3-8614-893916b52cc1@BBand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982" y="337416"/>
            <a:ext cx="2485543" cy="186415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Google Shape;1077;p142"/>
          <p:cNvSpPr txBox="1"/>
          <p:nvPr/>
        </p:nvSpPr>
        <p:spPr>
          <a:xfrm>
            <a:off x="172390" y="1519465"/>
            <a:ext cx="8016046" cy="4555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pPr marL="200526" indent="-200526" defTabSz="457200">
              <a:lnSpc>
                <a:spcPct val="120000"/>
              </a:lnSpc>
              <a:spcBef>
                <a:spcPts val="600"/>
              </a:spcBef>
              <a:buSzPct val="100000"/>
              <a:buChar char="•"/>
              <a:defRPr sz="1900" spc="-29">
                <a:solidFill>
                  <a:srgbClr val="000000"/>
                </a:solidFill>
              </a:defRPr>
            </a:pPr>
            <a:r>
              <a:rPr lang="en-US" sz="2200" dirty="0" smtClean="0"/>
              <a:t>Nearly 20 years experience in Enterprise DevOps including application lifecycle enablement, configuration management, software delivery, release management, systems integration, and  site reliability engineering.</a:t>
            </a:r>
            <a:r>
              <a:rPr sz="2200" dirty="0" smtClean="0"/>
              <a:t> </a:t>
            </a:r>
            <a:endParaRPr sz="2200" dirty="0"/>
          </a:p>
          <a:p>
            <a:pPr marL="200526" indent="-200526" defTabSz="457200">
              <a:lnSpc>
                <a:spcPct val="120000"/>
              </a:lnSpc>
              <a:spcBef>
                <a:spcPts val="600"/>
              </a:spcBef>
              <a:buSzPct val="100000"/>
              <a:buChar char="•"/>
              <a:defRPr sz="1900" spc="-29">
                <a:solidFill>
                  <a:srgbClr val="000000"/>
                </a:solidFill>
              </a:defRPr>
            </a:pPr>
            <a:r>
              <a:rPr lang="en-US" sz="2200" dirty="0" smtClean="0"/>
              <a:t>Currently Senior VP of Platform DevOps Automation for Truist</a:t>
            </a:r>
            <a:endParaRPr lang="en-US" sz="2200" dirty="0"/>
          </a:p>
          <a:p>
            <a:pPr marL="200526" indent="-200526" defTabSz="457200">
              <a:lnSpc>
                <a:spcPct val="120000"/>
              </a:lnSpc>
              <a:spcBef>
                <a:spcPts val="600"/>
              </a:spcBef>
              <a:buSzPct val="100000"/>
              <a:buChar char="•"/>
              <a:defRPr sz="1900" spc="-29">
                <a:solidFill>
                  <a:srgbClr val="000000"/>
                </a:solidFill>
              </a:defRPr>
            </a:pPr>
            <a:r>
              <a:rPr lang="en-US" sz="2200" dirty="0" smtClean="0"/>
              <a:t>Formerly DevOps leader for barnesandnoble.com and </a:t>
            </a:r>
            <a:r>
              <a:rPr lang="en-US" sz="2200" dirty="0" err="1" smtClean="0"/>
              <a:t>NBCUniversal</a:t>
            </a:r>
            <a:endParaRPr sz="2200" dirty="0"/>
          </a:p>
          <a:p>
            <a:pPr marL="200526" indent="-200526" defTabSz="457200">
              <a:lnSpc>
                <a:spcPct val="120000"/>
              </a:lnSpc>
              <a:spcBef>
                <a:spcPts val="600"/>
              </a:spcBef>
              <a:buSzPct val="100000"/>
              <a:buChar char="•"/>
              <a:defRPr sz="1900" spc="-29">
                <a:solidFill>
                  <a:srgbClr val="000000"/>
                </a:solidFill>
              </a:defRPr>
            </a:pPr>
            <a:r>
              <a:rPr lang="en-US" sz="2200" dirty="0" smtClean="0"/>
              <a:t>Received PhD in Systems Engineering/DevOps from Stevens Institute of Technology in Hoboken, NJ</a:t>
            </a:r>
            <a:endParaRPr sz="2200" dirty="0"/>
          </a:p>
          <a:p>
            <a:pPr marL="200526" indent="-200526" defTabSz="457200">
              <a:lnSpc>
                <a:spcPct val="120000"/>
              </a:lnSpc>
              <a:spcBef>
                <a:spcPts val="600"/>
              </a:spcBef>
              <a:buSzPct val="100000"/>
              <a:buChar char="•"/>
              <a:defRPr sz="1900" spc="-29">
                <a:solidFill>
                  <a:srgbClr val="000000"/>
                </a:solidFill>
              </a:defRPr>
            </a:pPr>
            <a:r>
              <a:rPr lang="en-US" sz="2200" dirty="0" smtClean="0"/>
              <a:t>Lifelong advocate of advancing technology through promulgating the elegance of standardization and simplification</a:t>
            </a:r>
            <a:endParaRPr sz="2200" dirty="0"/>
          </a:p>
        </p:txBody>
      </p:sp>
    </p:spTree>
    <p:extLst>
      <p:ext uri="{BB962C8B-B14F-4D97-AF65-F5344CB8AC3E}">
        <p14:creationId xmlns:p14="http://schemas.microsoft.com/office/powerpoint/2010/main" val="65212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01F630E4-F000-D34B-B2AB-FF376954848E}"/>
              </a:ext>
            </a:extLst>
          </p:cNvPr>
          <p:cNvSpPr/>
          <p:nvPr/>
        </p:nvSpPr>
        <p:spPr>
          <a:xfrm>
            <a:off x="1990302" y="4464466"/>
            <a:ext cx="6480313" cy="164989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56" name="Rounded Rectangle 55">
            <a:extLst>
              <a:ext uri="{FF2B5EF4-FFF2-40B4-BE49-F238E27FC236}">
                <a16:creationId xmlns:a16="http://schemas.microsoft.com/office/drawing/2014/main" id="{01F630E4-F000-D34B-B2AB-FF376954848E}"/>
              </a:ext>
            </a:extLst>
          </p:cNvPr>
          <p:cNvSpPr/>
          <p:nvPr/>
        </p:nvSpPr>
        <p:spPr>
          <a:xfrm>
            <a:off x="1832086" y="4364913"/>
            <a:ext cx="6480313" cy="1649896"/>
          </a:xfrm>
          <a:prstGeom prst="roundRect">
            <a:avLst/>
          </a:prstGeom>
          <a:solidFill>
            <a:schemeClr val="bg1"/>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endParaRPr>
          </a:p>
        </p:txBody>
      </p:sp>
      <p:sp>
        <p:nvSpPr>
          <p:cNvPr id="17" name="Rounded Rectangle 16">
            <a:extLst>
              <a:ext uri="{FF2B5EF4-FFF2-40B4-BE49-F238E27FC236}">
                <a16:creationId xmlns:a16="http://schemas.microsoft.com/office/drawing/2014/main" id="{01F630E4-F000-D34B-B2AB-FF376954848E}"/>
              </a:ext>
            </a:extLst>
          </p:cNvPr>
          <p:cNvSpPr/>
          <p:nvPr/>
        </p:nvSpPr>
        <p:spPr>
          <a:xfrm>
            <a:off x="1679885" y="4246081"/>
            <a:ext cx="6480313" cy="1649896"/>
          </a:xfrm>
          <a:prstGeom prst="roundRect">
            <a:avLst/>
          </a:prstGeom>
          <a:solidFill>
            <a:schemeClr val="bg1"/>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ENVIRONMENTS</a:t>
            </a:r>
            <a:endParaRPr lang="en-US" dirty="0">
              <a:solidFill>
                <a:srgbClr val="000000"/>
              </a:solidFill>
            </a:endParaRPr>
          </a:p>
        </p:txBody>
      </p:sp>
      <p:sp>
        <p:nvSpPr>
          <p:cNvPr id="23" name="Rounded Rectangle 22">
            <a:extLst>
              <a:ext uri="{FF2B5EF4-FFF2-40B4-BE49-F238E27FC236}">
                <a16:creationId xmlns:a16="http://schemas.microsoft.com/office/drawing/2014/main" id="{1F07C918-EF7C-3841-84EB-CA10C6A97DC0}"/>
              </a:ext>
            </a:extLst>
          </p:cNvPr>
          <p:cNvSpPr/>
          <p:nvPr/>
        </p:nvSpPr>
        <p:spPr>
          <a:xfrm>
            <a:off x="1679884" y="2433323"/>
            <a:ext cx="6480313" cy="164989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APPLICATION DELIVERY PIPELINE</a:t>
            </a:r>
            <a:endParaRPr lang="en-US" sz="1600" dirty="0">
              <a:solidFill>
                <a:srgbClr val="000000"/>
              </a:solidFill>
            </a:endParaRPr>
          </a:p>
        </p:txBody>
      </p:sp>
      <p:sp>
        <p:nvSpPr>
          <p:cNvPr id="24" name="Rounded Rectangle 23">
            <a:extLst>
              <a:ext uri="{FF2B5EF4-FFF2-40B4-BE49-F238E27FC236}">
                <a16:creationId xmlns:a16="http://schemas.microsoft.com/office/drawing/2014/main" id="{96C106EA-6E71-DC40-A29D-4BDDF57FA8C5}"/>
              </a:ext>
            </a:extLst>
          </p:cNvPr>
          <p:cNvSpPr/>
          <p:nvPr/>
        </p:nvSpPr>
        <p:spPr>
          <a:xfrm>
            <a:off x="1679884" y="620565"/>
            <a:ext cx="6480313" cy="164989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DATA PIPELINE</a:t>
            </a:r>
            <a:endParaRPr lang="en-US" dirty="0">
              <a:solidFill>
                <a:srgbClr val="000000"/>
              </a:solidFill>
            </a:endParaRPr>
          </a:p>
        </p:txBody>
      </p:sp>
      <p:sp>
        <p:nvSpPr>
          <p:cNvPr id="25" name="Rounded Rectangle 24">
            <a:extLst>
              <a:ext uri="{FF2B5EF4-FFF2-40B4-BE49-F238E27FC236}">
                <a16:creationId xmlns:a16="http://schemas.microsoft.com/office/drawing/2014/main" id="{8C9DFD99-DC38-2245-9CF3-9459C5FB6B9E}"/>
              </a:ext>
            </a:extLst>
          </p:cNvPr>
          <p:cNvSpPr/>
          <p:nvPr/>
        </p:nvSpPr>
        <p:spPr>
          <a:xfrm>
            <a:off x="541594" y="620565"/>
            <a:ext cx="935083" cy="5275136"/>
          </a:xfrm>
          <a:prstGeom prst="roundRect">
            <a:avLst/>
          </a:prstGeom>
          <a:solidFill>
            <a:srgbClr val="FF7C80"/>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rgbClr val="000000"/>
                </a:solidFill>
              </a:rPr>
              <a:t>SECURITY AND COMPLIANCE</a:t>
            </a:r>
            <a:endParaRPr lang="en-US" sz="1400" dirty="0">
              <a:solidFill>
                <a:srgbClr val="000000"/>
              </a:solidFill>
            </a:endParaRPr>
          </a:p>
        </p:txBody>
      </p:sp>
      <p:sp>
        <p:nvSpPr>
          <p:cNvPr id="26" name="Rounded Rectangle 25">
            <a:extLst>
              <a:ext uri="{FF2B5EF4-FFF2-40B4-BE49-F238E27FC236}">
                <a16:creationId xmlns:a16="http://schemas.microsoft.com/office/drawing/2014/main" id="{2B1059EB-2F54-A24C-A565-B91E93DCE02B}"/>
              </a:ext>
            </a:extLst>
          </p:cNvPr>
          <p:cNvSpPr/>
          <p:nvPr/>
        </p:nvSpPr>
        <p:spPr>
          <a:xfrm>
            <a:off x="1982189" y="6058839"/>
            <a:ext cx="1680411" cy="517148"/>
          </a:xfrm>
          <a:prstGeom prst="roundRect">
            <a:avLst/>
          </a:prstGeom>
          <a:solidFill>
            <a:srgbClr val="00B0F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Compute</a:t>
            </a:r>
            <a:endParaRPr lang="en-US" dirty="0">
              <a:solidFill>
                <a:schemeClr val="tx2">
                  <a:lumMod val="75000"/>
                  <a:lumOff val="25000"/>
                </a:schemeClr>
              </a:solidFill>
            </a:endParaRPr>
          </a:p>
        </p:txBody>
      </p:sp>
      <p:sp>
        <p:nvSpPr>
          <p:cNvPr id="27" name="Rounded Rectangle 26">
            <a:extLst>
              <a:ext uri="{FF2B5EF4-FFF2-40B4-BE49-F238E27FC236}">
                <a16:creationId xmlns:a16="http://schemas.microsoft.com/office/drawing/2014/main" id="{5DF8E693-5E7C-1649-A3DA-A939FC256891}"/>
              </a:ext>
            </a:extLst>
          </p:cNvPr>
          <p:cNvSpPr/>
          <p:nvPr/>
        </p:nvSpPr>
        <p:spPr>
          <a:xfrm>
            <a:off x="3979032" y="6058839"/>
            <a:ext cx="1680411" cy="517148"/>
          </a:xfrm>
          <a:prstGeom prst="roundRect">
            <a:avLst/>
          </a:prstGeom>
          <a:solidFill>
            <a:srgbClr val="00B0F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Storage</a:t>
            </a:r>
          </a:p>
        </p:txBody>
      </p:sp>
      <p:sp>
        <p:nvSpPr>
          <p:cNvPr id="28" name="Rounded Rectangle 27">
            <a:extLst>
              <a:ext uri="{FF2B5EF4-FFF2-40B4-BE49-F238E27FC236}">
                <a16:creationId xmlns:a16="http://schemas.microsoft.com/office/drawing/2014/main" id="{21DD154C-C7C8-A449-91B1-9C5AC0523033}"/>
              </a:ext>
            </a:extLst>
          </p:cNvPr>
          <p:cNvSpPr/>
          <p:nvPr/>
        </p:nvSpPr>
        <p:spPr>
          <a:xfrm>
            <a:off x="5975876" y="6058839"/>
            <a:ext cx="1680411" cy="517148"/>
          </a:xfrm>
          <a:prstGeom prst="roundRect">
            <a:avLst/>
          </a:prstGeom>
          <a:solidFill>
            <a:srgbClr val="00B0F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Network</a:t>
            </a:r>
          </a:p>
        </p:txBody>
      </p:sp>
      <p:sp>
        <p:nvSpPr>
          <p:cNvPr id="59" name="Rounded Rectangle 58">
            <a:extLst>
              <a:ext uri="{FF2B5EF4-FFF2-40B4-BE49-F238E27FC236}">
                <a16:creationId xmlns:a16="http://schemas.microsoft.com/office/drawing/2014/main" id="{21DD154C-C7C8-A449-91B1-9C5AC0523033}"/>
              </a:ext>
            </a:extLst>
          </p:cNvPr>
          <p:cNvSpPr/>
          <p:nvPr/>
        </p:nvSpPr>
        <p:spPr>
          <a:xfrm>
            <a:off x="638989" y="176822"/>
            <a:ext cx="7331005" cy="517148"/>
          </a:xfrm>
          <a:prstGeom prst="roundRect">
            <a:avLst/>
          </a:prstGeom>
          <a:solidFill>
            <a:srgbClr val="FFFF0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Platform Engineering (UX, APIs, CLI, Portal)</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601" y="1475993"/>
            <a:ext cx="2874698" cy="4073373"/>
          </a:xfrm>
          <a:prstGeom prst="rect">
            <a:avLst/>
          </a:prstGeom>
          <a:solidFill>
            <a:srgbClr val="FFFFCC"/>
          </a:solidFill>
          <a:effectLst>
            <a:outerShdw blurRad="203200" dist="292100" dir="2700000" algn="tl" rotWithShape="0">
              <a:prstClr val="black">
                <a:alpha val="40000"/>
              </a:prstClr>
            </a:outerShdw>
          </a:effectLst>
        </p:spPr>
      </p:pic>
    </p:spTree>
    <p:extLst>
      <p:ext uri="{BB962C8B-B14F-4D97-AF65-F5344CB8AC3E}">
        <p14:creationId xmlns:p14="http://schemas.microsoft.com/office/powerpoint/2010/main" val="388417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01F630E4-F000-D34B-B2AB-FF376954848E}"/>
              </a:ext>
            </a:extLst>
          </p:cNvPr>
          <p:cNvSpPr/>
          <p:nvPr/>
        </p:nvSpPr>
        <p:spPr>
          <a:xfrm>
            <a:off x="5123260" y="4550258"/>
            <a:ext cx="6480313" cy="164989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56" name="Rounded Rectangle 55">
            <a:extLst>
              <a:ext uri="{FF2B5EF4-FFF2-40B4-BE49-F238E27FC236}">
                <a16:creationId xmlns:a16="http://schemas.microsoft.com/office/drawing/2014/main" id="{01F630E4-F000-D34B-B2AB-FF376954848E}"/>
              </a:ext>
            </a:extLst>
          </p:cNvPr>
          <p:cNvSpPr/>
          <p:nvPr/>
        </p:nvSpPr>
        <p:spPr>
          <a:xfrm>
            <a:off x="4965044" y="4450705"/>
            <a:ext cx="6480313" cy="1649896"/>
          </a:xfrm>
          <a:prstGeom prst="roundRect">
            <a:avLst/>
          </a:prstGeom>
          <a:solidFill>
            <a:schemeClr val="bg1"/>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endParaRPr>
          </a:p>
        </p:txBody>
      </p:sp>
      <p:sp>
        <p:nvSpPr>
          <p:cNvPr id="17" name="Rounded Rectangle 16">
            <a:extLst>
              <a:ext uri="{FF2B5EF4-FFF2-40B4-BE49-F238E27FC236}">
                <a16:creationId xmlns:a16="http://schemas.microsoft.com/office/drawing/2014/main" id="{01F630E4-F000-D34B-B2AB-FF376954848E}"/>
              </a:ext>
            </a:extLst>
          </p:cNvPr>
          <p:cNvSpPr/>
          <p:nvPr/>
        </p:nvSpPr>
        <p:spPr>
          <a:xfrm>
            <a:off x="4812843" y="4331873"/>
            <a:ext cx="6480313" cy="1649896"/>
          </a:xfrm>
          <a:prstGeom prst="roundRect">
            <a:avLst/>
          </a:prstGeom>
          <a:solidFill>
            <a:schemeClr val="bg1"/>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ENVIRONMENTS</a:t>
            </a:r>
            <a:endParaRPr lang="en-US" dirty="0">
              <a:solidFill>
                <a:srgbClr val="000000"/>
              </a:solidFill>
            </a:endParaRPr>
          </a:p>
        </p:txBody>
      </p:sp>
      <p:sp>
        <p:nvSpPr>
          <p:cNvPr id="23" name="Rounded Rectangle 22">
            <a:extLst>
              <a:ext uri="{FF2B5EF4-FFF2-40B4-BE49-F238E27FC236}">
                <a16:creationId xmlns:a16="http://schemas.microsoft.com/office/drawing/2014/main" id="{1F07C918-EF7C-3841-84EB-CA10C6A97DC0}"/>
              </a:ext>
            </a:extLst>
          </p:cNvPr>
          <p:cNvSpPr/>
          <p:nvPr/>
        </p:nvSpPr>
        <p:spPr>
          <a:xfrm>
            <a:off x="4812842" y="2519115"/>
            <a:ext cx="6480313" cy="164989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APPLICATION DELIVERY PIPELINE</a:t>
            </a:r>
            <a:endParaRPr lang="en-US" sz="1600" dirty="0">
              <a:solidFill>
                <a:srgbClr val="000000"/>
              </a:solidFill>
            </a:endParaRPr>
          </a:p>
        </p:txBody>
      </p:sp>
      <p:sp>
        <p:nvSpPr>
          <p:cNvPr id="24" name="Rounded Rectangle 23">
            <a:extLst>
              <a:ext uri="{FF2B5EF4-FFF2-40B4-BE49-F238E27FC236}">
                <a16:creationId xmlns:a16="http://schemas.microsoft.com/office/drawing/2014/main" id="{96C106EA-6E71-DC40-A29D-4BDDF57FA8C5}"/>
              </a:ext>
            </a:extLst>
          </p:cNvPr>
          <p:cNvSpPr/>
          <p:nvPr/>
        </p:nvSpPr>
        <p:spPr>
          <a:xfrm>
            <a:off x="4812842" y="706357"/>
            <a:ext cx="6480313" cy="164989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0000"/>
                </a:solidFill>
              </a:rPr>
              <a:t>DATA PIPELINE</a:t>
            </a:r>
            <a:endParaRPr lang="en-US" dirty="0">
              <a:solidFill>
                <a:srgbClr val="000000"/>
              </a:solidFill>
            </a:endParaRPr>
          </a:p>
        </p:txBody>
      </p:sp>
      <p:sp>
        <p:nvSpPr>
          <p:cNvPr id="25" name="Rounded Rectangle 24">
            <a:extLst>
              <a:ext uri="{FF2B5EF4-FFF2-40B4-BE49-F238E27FC236}">
                <a16:creationId xmlns:a16="http://schemas.microsoft.com/office/drawing/2014/main" id="{8C9DFD99-DC38-2245-9CF3-9459C5FB6B9E}"/>
              </a:ext>
            </a:extLst>
          </p:cNvPr>
          <p:cNvSpPr/>
          <p:nvPr/>
        </p:nvSpPr>
        <p:spPr>
          <a:xfrm>
            <a:off x="2775496" y="706357"/>
            <a:ext cx="1834139" cy="527513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SECURITY AND COMPLIANCE</a:t>
            </a:r>
            <a:endParaRPr lang="en-US" sz="1400" dirty="0">
              <a:solidFill>
                <a:srgbClr val="000000"/>
              </a:solidFill>
            </a:endParaRPr>
          </a:p>
        </p:txBody>
      </p:sp>
      <p:sp>
        <p:nvSpPr>
          <p:cNvPr id="26" name="Rounded Rectangle 25">
            <a:extLst>
              <a:ext uri="{FF2B5EF4-FFF2-40B4-BE49-F238E27FC236}">
                <a16:creationId xmlns:a16="http://schemas.microsoft.com/office/drawing/2014/main" id="{2B1059EB-2F54-A24C-A565-B91E93DCE02B}"/>
              </a:ext>
            </a:extLst>
          </p:cNvPr>
          <p:cNvSpPr/>
          <p:nvPr/>
        </p:nvSpPr>
        <p:spPr>
          <a:xfrm>
            <a:off x="5115147" y="6144631"/>
            <a:ext cx="1680411" cy="517148"/>
          </a:xfrm>
          <a:prstGeom prst="roundRect">
            <a:avLst/>
          </a:prstGeom>
          <a:solidFill>
            <a:srgbClr val="00B0F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Compute</a:t>
            </a:r>
            <a:endParaRPr lang="en-US" dirty="0">
              <a:solidFill>
                <a:schemeClr val="tx2">
                  <a:lumMod val="75000"/>
                  <a:lumOff val="25000"/>
                </a:schemeClr>
              </a:solidFill>
            </a:endParaRPr>
          </a:p>
        </p:txBody>
      </p:sp>
      <p:sp>
        <p:nvSpPr>
          <p:cNvPr id="27" name="Rounded Rectangle 26">
            <a:extLst>
              <a:ext uri="{FF2B5EF4-FFF2-40B4-BE49-F238E27FC236}">
                <a16:creationId xmlns:a16="http://schemas.microsoft.com/office/drawing/2014/main" id="{5DF8E693-5E7C-1649-A3DA-A939FC256891}"/>
              </a:ext>
            </a:extLst>
          </p:cNvPr>
          <p:cNvSpPr/>
          <p:nvPr/>
        </p:nvSpPr>
        <p:spPr>
          <a:xfrm>
            <a:off x="7111990" y="6144631"/>
            <a:ext cx="1680411" cy="517148"/>
          </a:xfrm>
          <a:prstGeom prst="roundRect">
            <a:avLst/>
          </a:prstGeom>
          <a:solidFill>
            <a:srgbClr val="00B0F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Storage</a:t>
            </a:r>
          </a:p>
        </p:txBody>
      </p:sp>
      <p:sp>
        <p:nvSpPr>
          <p:cNvPr id="28" name="Rounded Rectangle 27">
            <a:extLst>
              <a:ext uri="{FF2B5EF4-FFF2-40B4-BE49-F238E27FC236}">
                <a16:creationId xmlns:a16="http://schemas.microsoft.com/office/drawing/2014/main" id="{21DD154C-C7C8-A449-91B1-9C5AC0523033}"/>
              </a:ext>
            </a:extLst>
          </p:cNvPr>
          <p:cNvSpPr/>
          <p:nvPr/>
        </p:nvSpPr>
        <p:spPr>
          <a:xfrm>
            <a:off x="9108834" y="6144631"/>
            <a:ext cx="1680411" cy="517148"/>
          </a:xfrm>
          <a:prstGeom prst="roundRect">
            <a:avLst/>
          </a:prstGeom>
          <a:solidFill>
            <a:srgbClr val="00B0F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Network</a:t>
            </a:r>
          </a:p>
        </p:txBody>
      </p:sp>
      <p:sp>
        <p:nvSpPr>
          <p:cNvPr id="29" name="Rounded Rectangle 28">
            <a:extLst>
              <a:ext uri="{FF2B5EF4-FFF2-40B4-BE49-F238E27FC236}">
                <a16:creationId xmlns:a16="http://schemas.microsoft.com/office/drawing/2014/main" id="{6F3F0526-E39F-0A4F-B12A-DE77E844A55E}"/>
              </a:ext>
            </a:extLst>
          </p:cNvPr>
          <p:cNvSpPr/>
          <p:nvPr/>
        </p:nvSpPr>
        <p:spPr>
          <a:xfrm>
            <a:off x="5234223" y="4571695"/>
            <a:ext cx="1906329" cy="454687"/>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Provisioning</a:t>
            </a:r>
          </a:p>
        </p:txBody>
      </p:sp>
      <p:sp>
        <p:nvSpPr>
          <p:cNvPr id="30" name="Rounded Rectangle 29">
            <a:extLst>
              <a:ext uri="{FF2B5EF4-FFF2-40B4-BE49-F238E27FC236}">
                <a16:creationId xmlns:a16="http://schemas.microsoft.com/office/drawing/2014/main" id="{7116D413-0429-A749-A912-F9D7EF0E8EB8}"/>
              </a:ext>
            </a:extLst>
          </p:cNvPr>
          <p:cNvSpPr/>
          <p:nvPr/>
        </p:nvSpPr>
        <p:spPr>
          <a:xfrm>
            <a:off x="7327193" y="4571695"/>
            <a:ext cx="1894623" cy="454687"/>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Orchestration</a:t>
            </a:r>
          </a:p>
        </p:txBody>
      </p:sp>
      <p:sp>
        <p:nvSpPr>
          <p:cNvPr id="31" name="Rounded Rectangle 30">
            <a:extLst>
              <a:ext uri="{FF2B5EF4-FFF2-40B4-BE49-F238E27FC236}">
                <a16:creationId xmlns:a16="http://schemas.microsoft.com/office/drawing/2014/main" id="{132F1C97-4F91-C248-BF56-6AB2EF1C703F}"/>
              </a:ext>
            </a:extLst>
          </p:cNvPr>
          <p:cNvSpPr/>
          <p:nvPr/>
        </p:nvSpPr>
        <p:spPr>
          <a:xfrm>
            <a:off x="9409517" y="4088633"/>
            <a:ext cx="1724604" cy="1293015"/>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Reliability Engineering</a:t>
            </a:r>
          </a:p>
          <a:p>
            <a:pPr algn="ctr"/>
            <a:r>
              <a:rPr lang="en-US" sz="1200" dirty="0">
                <a:solidFill>
                  <a:schemeClr val="bg1"/>
                </a:solidFill>
              </a:rPr>
              <a:t>(Chaos Engineering, SRE)</a:t>
            </a:r>
          </a:p>
        </p:txBody>
      </p:sp>
      <p:sp>
        <p:nvSpPr>
          <p:cNvPr id="32" name="Rounded Rectangle 31">
            <a:extLst>
              <a:ext uri="{FF2B5EF4-FFF2-40B4-BE49-F238E27FC236}">
                <a16:creationId xmlns:a16="http://schemas.microsoft.com/office/drawing/2014/main" id="{DF0E70D9-46B5-444A-8C0C-FEA6D869B6E6}"/>
              </a:ext>
            </a:extLst>
          </p:cNvPr>
          <p:cNvSpPr/>
          <p:nvPr/>
        </p:nvSpPr>
        <p:spPr>
          <a:xfrm>
            <a:off x="5539077" y="3894027"/>
            <a:ext cx="1742919" cy="556678"/>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Test Environments</a:t>
            </a:r>
          </a:p>
        </p:txBody>
      </p:sp>
      <p:sp>
        <p:nvSpPr>
          <p:cNvPr id="33" name="Rounded Rectangle 32">
            <a:extLst>
              <a:ext uri="{FF2B5EF4-FFF2-40B4-BE49-F238E27FC236}">
                <a16:creationId xmlns:a16="http://schemas.microsoft.com/office/drawing/2014/main" id="{58383E15-D1B8-4B4F-A521-C9B90BD15113}"/>
              </a:ext>
            </a:extLst>
          </p:cNvPr>
          <p:cNvSpPr/>
          <p:nvPr/>
        </p:nvSpPr>
        <p:spPr>
          <a:xfrm>
            <a:off x="5115147" y="2708212"/>
            <a:ext cx="800522" cy="441255"/>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SCM</a:t>
            </a:r>
          </a:p>
        </p:txBody>
      </p:sp>
      <p:sp>
        <p:nvSpPr>
          <p:cNvPr id="34" name="Rounded Rectangle 33">
            <a:extLst>
              <a:ext uri="{FF2B5EF4-FFF2-40B4-BE49-F238E27FC236}">
                <a16:creationId xmlns:a16="http://schemas.microsoft.com/office/drawing/2014/main" id="{CF1A0B7E-A98A-484D-B5E3-E05B00E7A2FD}"/>
              </a:ext>
            </a:extLst>
          </p:cNvPr>
          <p:cNvSpPr/>
          <p:nvPr/>
        </p:nvSpPr>
        <p:spPr>
          <a:xfrm>
            <a:off x="5998805" y="2717483"/>
            <a:ext cx="1283357" cy="442979"/>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Build (CI)</a:t>
            </a:r>
          </a:p>
        </p:txBody>
      </p:sp>
      <p:sp>
        <p:nvSpPr>
          <p:cNvPr id="35" name="Rounded Rectangle 34">
            <a:extLst>
              <a:ext uri="{FF2B5EF4-FFF2-40B4-BE49-F238E27FC236}">
                <a16:creationId xmlns:a16="http://schemas.microsoft.com/office/drawing/2014/main" id="{DD697CA7-2897-2848-BD84-119B7625E0CD}"/>
              </a:ext>
            </a:extLst>
          </p:cNvPr>
          <p:cNvSpPr/>
          <p:nvPr/>
        </p:nvSpPr>
        <p:spPr>
          <a:xfrm>
            <a:off x="7394840" y="2707350"/>
            <a:ext cx="1601316" cy="442980"/>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Deploy (CD)</a:t>
            </a:r>
          </a:p>
        </p:txBody>
      </p:sp>
      <p:sp>
        <p:nvSpPr>
          <p:cNvPr id="36" name="Rounded Rectangle 35">
            <a:extLst>
              <a:ext uri="{FF2B5EF4-FFF2-40B4-BE49-F238E27FC236}">
                <a16:creationId xmlns:a16="http://schemas.microsoft.com/office/drawing/2014/main" id="{CBFD018C-6771-794B-BA99-C3CC16F2FDD3}"/>
              </a:ext>
            </a:extLst>
          </p:cNvPr>
          <p:cNvSpPr/>
          <p:nvPr/>
        </p:nvSpPr>
        <p:spPr>
          <a:xfrm>
            <a:off x="9108835" y="2711302"/>
            <a:ext cx="2008790" cy="443190"/>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Test and Validate</a:t>
            </a:r>
          </a:p>
        </p:txBody>
      </p:sp>
      <p:sp>
        <p:nvSpPr>
          <p:cNvPr id="37" name="Rounded Rectangle 36">
            <a:extLst>
              <a:ext uri="{FF2B5EF4-FFF2-40B4-BE49-F238E27FC236}">
                <a16:creationId xmlns:a16="http://schemas.microsoft.com/office/drawing/2014/main" id="{56FCFB03-1ECE-DE4C-A624-4424558341EE}"/>
              </a:ext>
            </a:extLst>
          </p:cNvPr>
          <p:cNvSpPr/>
          <p:nvPr/>
        </p:nvSpPr>
        <p:spPr>
          <a:xfrm>
            <a:off x="5896062" y="1785211"/>
            <a:ext cx="1834140" cy="789420"/>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Test Data Management</a:t>
            </a:r>
          </a:p>
        </p:txBody>
      </p:sp>
      <p:sp>
        <p:nvSpPr>
          <p:cNvPr id="38" name="Rounded Rectangle 37">
            <a:extLst>
              <a:ext uri="{FF2B5EF4-FFF2-40B4-BE49-F238E27FC236}">
                <a16:creationId xmlns:a16="http://schemas.microsoft.com/office/drawing/2014/main" id="{CC1FB39B-4215-2148-A7AF-8BE90FCBD1E8}"/>
              </a:ext>
            </a:extLst>
          </p:cNvPr>
          <p:cNvSpPr/>
          <p:nvPr/>
        </p:nvSpPr>
        <p:spPr>
          <a:xfrm>
            <a:off x="8461577" y="1785211"/>
            <a:ext cx="1810500" cy="789420"/>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Schema Management</a:t>
            </a:r>
          </a:p>
        </p:txBody>
      </p:sp>
      <p:sp>
        <p:nvSpPr>
          <p:cNvPr id="39" name="Rounded Rectangle 38">
            <a:extLst>
              <a:ext uri="{FF2B5EF4-FFF2-40B4-BE49-F238E27FC236}">
                <a16:creationId xmlns:a16="http://schemas.microsoft.com/office/drawing/2014/main" id="{1FFF8373-CD40-5C4F-BD69-55B8BE05BB4C}"/>
              </a:ext>
            </a:extLst>
          </p:cNvPr>
          <p:cNvSpPr/>
          <p:nvPr/>
        </p:nvSpPr>
        <p:spPr>
          <a:xfrm>
            <a:off x="5115147" y="837912"/>
            <a:ext cx="1996843" cy="517148"/>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Data Distribution</a:t>
            </a:r>
          </a:p>
        </p:txBody>
      </p:sp>
      <p:sp>
        <p:nvSpPr>
          <p:cNvPr id="40" name="Rounded Rectangle 39">
            <a:extLst>
              <a:ext uri="{FF2B5EF4-FFF2-40B4-BE49-F238E27FC236}">
                <a16:creationId xmlns:a16="http://schemas.microsoft.com/office/drawing/2014/main" id="{B4E15411-1FF8-4044-A4E4-BC0956069AED}"/>
              </a:ext>
            </a:extLst>
          </p:cNvPr>
          <p:cNvSpPr/>
          <p:nvPr/>
        </p:nvSpPr>
        <p:spPr>
          <a:xfrm>
            <a:off x="3565245" y="1702275"/>
            <a:ext cx="1934220" cy="321926"/>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Data Privacy</a:t>
            </a:r>
          </a:p>
        </p:txBody>
      </p:sp>
      <p:sp>
        <p:nvSpPr>
          <p:cNvPr id="42" name="Rounded Rectangle 41">
            <a:extLst>
              <a:ext uri="{FF2B5EF4-FFF2-40B4-BE49-F238E27FC236}">
                <a16:creationId xmlns:a16="http://schemas.microsoft.com/office/drawing/2014/main" id="{C6236772-85BE-544E-B52C-63038CC313F4}"/>
              </a:ext>
            </a:extLst>
          </p:cNvPr>
          <p:cNvSpPr/>
          <p:nvPr/>
        </p:nvSpPr>
        <p:spPr>
          <a:xfrm>
            <a:off x="8088426" y="835477"/>
            <a:ext cx="2983825" cy="517148"/>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DataSet</a:t>
            </a:r>
            <a:r>
              <a:rPr lang="en-US" sz="2000" dirty="0">
                <a:solidFill>
                  <a:schemeClr val="bg1"/>
                </a:solidFill>
              </a:rPr>
              <a:t> Management</a:t>
            </a:r>
          </a:p>
        </p:txBody>
      </p:sp>
      <p:sp>
        <p:nvSpPr>
          <p:cNvPr id="44" name="Rounded Rectangle 43">
            <a:extLst>
              <a:ext uri="{FF2B5EF4-FFF2-40B4-BE49-F238E27FC236}">
                <a16:creationId xmlns:a16="http://schemas.microsoft.com/office/drawing/2014/main" id="{C1CF59AB-6AC4-6D44-89E3-30EE5A60C834}"/>
              </a:ext>
            </a:extLst>
          </p:cNvPr>
          <p:cNvSpPr/>
          <p:nvPr/>
        </p:nvSpPr>
        <p:spPr>
          <a:xfrm>
            <a:off x="2979367" y="872330"/>
            <a:ext cx="1426395" cy="712079"/>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Platform Security</a:t>
            </a:r>
          </a:p>
        </p:txBody>
      </p:sp>
      <p:sp>
        <p:nvSpPr>
          <p:cNvPr id="45" name="Rounded Rectangle 44">
            <a:extLst>
              <a:ext uri="{FF2B5EF4-FFF2-40B4-BE49-F238E27FC236}">
                <a16:creationId xmlns:a16="http://schemas.microsoft.com/office/drawing/2014/main" id="{D8F88ECD-291C-0542-A894-F3934B8AF727}"/>
              </a:ext>
            </a:extLst>
          </p:cNvPr>
          <p:cNvSpPr/>
          <p:nvPr/>
        </p:nvSpPr>
        <p:spPr>
          <a:xfrm>
            <a:off x="2885752" y="4615192"/>
            <a:ext cx="1537455" cy="1239712"/>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Platform Audit and Compliance</a:t>
            </a:r>
          </a:p>
        </p:txBody>
      </p:sp>
      <p:sp>
        <p:nvSpPr>
          <p:cNvPr id="46" name="Rounded Rectangle 45">
            <a:extLst>
              <a:ext uri="{FF2B5EF4-FFF2-40B4-BE49-F238E27FC236}">
                <a16:creationId xmlns:a16="http://schemas.microsoft.com/office/drawing/2014/main" id="{82595879-C981-1B42-AC5E-CA93AA4E4E96}"/>
              </a:ext>
            </a:extLst>
          </p:cNvPr>
          <p:cNvSpPr/>
          <p:nvPr/>
        </p:nvSpPr>
        <p:spPr>
          <a:xfrm>
            <a:off x="5012716" y="5266204"/>
            <a:ext cx="1684503" cy="635517"/>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Container Pipelines </a:t>
            </a:r>
          </a:p>
        </p:txBody>
      </p:sp>
      <p:sp>
        <p:nvSpPr>
          <p:cNvPr id="47" name="Rounded Rectangle 46">
            <a:extLst>
              <a:ext uri="{FF2B5EF4-FFF2-40B4-BE49-F238E27FC236}">
                <a16:creationId xmlns:a16="http://schemas.microsoft.com/office/drawing/2014/main" id="{5563B9D2-3E8B-7F4D-9D4D-C111F6D53CE2}"/>
              </a:ext>
            </a:extLst>
          </p:cNvPr>
          <p:cNvSpPr/>
          <p:nvPr/>
        </p:nvSpPr>
        <p:spPr>
          <a:xfrm>
            <a:off x="6775801" y="5333823"/>
            <a:ext cx="2547457" cy="543009"/>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Platform Performance and Availability</a:t>
            </a:r>
          </a:p>
        </p:txBody>
      </p:sp>
      <p:sp>
        <p:nvSpPr>
          <p:cNvPr id="49" name="Rounded Rectangle 48">
            <a:extLst>
              <a:ext uri="{FF2B5EF4-FFF2-40B4-BE49-F238E27FC236}">
                <a16:creationId xmlns:a16="http://schemas.microsoft.com/office/drawing/2014/main" id="{025A4870-E270-AD41-BE54-A96216A76C0C}"/>
              </a:ext>
            </a:extLst>
          </p:cNvPr>
          <p:cNvSpPr/>
          <p:nvPr/>
        </p:nvSpPr>
        <p:spPr>
          <a:xfrm>
            <a:off x="2821194" y="2094215"/>
            <a:ext cx="1547389" cy="934672"/>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Security Validation</a:t>
            </a:r>
          </a:p>
        </p:txBody>
      </p:sp>
      <p:sp>
        <p:nvSpPr>
          <p:cNvPr id="41" name="Rounded Rectangle 40">
            <a:extLst>
              <a:ext uri="{FF2B5EF4-FFF2-40B4-BE49-F238E27FC236}">
                <a16:creationId xmlns:a16="http://schemas.microsoft.com/office/drawing/2014/main" id="{132F1C97-4F91-C248-BF56-6AB2EF1C703F}"/>
              </a:ext>
            </a:extLst>
          </p:cNvPr>
          <p:cNvSpPr/>
          <p:nvPr/>
        </p:nvSpPr>
        <p:spPr>
          <a:xfrm>
            <a:off x="7508412" y="3894026"/>
            <a:ext cx="1735515" cy="569835"/>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Pipeline Management</a:t>
            </a:r>
            <a:endParaRPr lang="en-US" sz="1600" dirty="0">
              <a:solidFill>
                <a:schemeClr val="bg1"/>
              </a:solidFill>
            </a:endParaRPr>
          </a:p>
        </p:txBody>
      </p:sp>
      <p:sp>
        <p:nvSpPr>
          <p:cNvPr id="48" name="Rounded Rectangle 47">
            <a:extLst>
              <a:ext uri="{FF2B5EF4-FFF2-40B4-BE49-F238E27FC236}">
                <a16:creationId xmlns:a16="http://schemas.microsoft.com/office/drawing/2014/main" id="{132F1C97-4F91-C248-BF56-6AB2EF1C703F}"/>
              </a:ext>
            </a:extLst>
          </p:cNvPr>
          <p:cNvSpPr/>
          <p:nvPr/>
        </p:nvSpPr>
        <p:spPr>
          <a:xfrm>
            <a:off x="11183707" y="2179922"/>
            <a:ext cx="481994" cy="2391774"/>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chemeClr val="bg1"/>
                </a:solidFill>
              </a:rPr>
              <a:t>Delivery Analytics</a:t>
            </a:r>
            <a:endParaRPr lang="en-US" sz="1600" dirty="0">
              <a:solidFill>
                <a:schemeClr val="bg1"/>
              </a:solidFill>
            </a:endParaRPr>
          </a:p>
        </p:txBody>
      </p:sp>
      <p:sp>
        <p:nvSpPr>
          <p:cNvPr id="51" name="Rounded Rectangle 50">
            <a:extLst>
              <a:ext uri="{FF2B5EF4-FFF2-40B4-BE49-F238E27FC236}">
                <a16:creationId xmlns:a16="http://schemas.microsoft.com/office/drawing/2014/main" id="{D8F88ECD-291C-0542-A894-F3934B8AF727}"/>
              </a:ext>
            </a:extLst>
          </p:cNvPr>
          <p:cNvSpPr/>
          <p:nvPr/>
        </p:nvSpPr>
        <p:spPr>
          <a:xfrm>
            <a:off x="4464384" y="2179922"/>
            <a:ext cx="493709" cy="2391774"/>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chemeClr val="bg1"/>
                </a:solidFill>
              </a:rPr>
              <a:t>Platform Architecture</a:t>
            </a:r>
          </a:p>
        </p:txBody>
      </p:sp>
      <p:sp>
        <p:nvSpPr>
          <p:cNvPr id="52" name="Rounded Rectangle 51">
            <a:extLst>
              <a:ext uri="{FF2B5EF4-FFF2-40B4-BE49-F238E27FC236}">
                <a16:creationId xmlns:a16="http://schemas.microsoft.com/office/drawing/2014/main" id="{D8F88ECD-291C-0542-A894-F3934B8AF727}"/>
              </a:ext>
            </a:extLst>
          </p:cNvPr>
          <p:cNvSpPr/>
          <p:nvPr/>
        </p:nvSpPr>
        <p:spPr>
          <a:xfrm>
            <a:off x="5040775" y="3281452"/>
            <a:ext cx="1048744" cy="540393"/>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Artifact Repo</a:t>
            </a:r>
          </a:p>
        </p:txBody>
      </p:sp>
      <p:sp>
        <p:nvSpPr>
          <p:cNvPr id="53" name="Rounded Rectangle 52">
            <a:extLst>
              <a:ext uri="{FF2B5EF4-FFF2-40B4-BE49-F238E27FC236}">
                <a16:creationId xmlns:a16="http://schemas.microsoft.com/office/drawing/2014/main" id="{025A4870-E270-AD41-BE54-A96216A76C0C}"/>
              </a:ext>
            </a:extLst>
          </p:cNvPr>
          <p:cNvSpPr/>
          <p:nvPr/>
        </p:nvSpPr>
        <p:spPr>
          <a:xfrm>
            <a:off x="2821194" y="3915823"/>
            <a:ext cx="1605779" cy="586021"/>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Security Remediation</a:t>
            </a:r>
          </a:p>
        </p:txBody>
      </p:sp>
      <p:sp>
        <p:nvSpPr>
          <p:cNvPr id="55" name="Rounded Rectangle 54">
            <a:extLst>
              <a:ext uri="{FF2B5EF4-FFF2-40B4-BE49-F238E27FC236}">
                <a16:creationId xmlns:a16="http://schemas.microsoft.com/office/drawing/2014/main" id="{025A4870-E270-AD41-BE54-A96216A76C0C}"/>
              </a:ext>
            </a:extLst>
          </p:cNvPr>
          <p:cNvSpPr/>
          <p:nvPr/>
        </p:nvSpPr>
        <p:spPr>
          <a:xfrm>
            <a:off x="9477853" y="3477908"/>
            <a:ext cx="1555298" cy="556678"/>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Platform/</a:t>
            </a:r>
          </a:p>
          <a:p>
            <a:pPr algn="ctr"/>
            <a:r>
              <a:rPr lang="en-US" sz="2000" dirty="0" err="1">
                <a:solidFill>
                  <a:schemeClr val="bg1"/>
                </a:solidFill>
              </a:rPr>
              <a:t>XaaS</a:t>
            </a:r>
            <a:endParaRPr lang="en-US" sz="2000" dirty="0">
              <a:solidFill>
                <a:schemeClr val="bg1"/>
              </a:solidFill>
            </a:endParaRPr>
          </a:p>
        </p:txBody>
      </p:sp>
      <p:sp>
        <p:nvSpPr>
          <p:cNvPr id="59" name="Rounded Rectangle 58">
            <a:extLst>
              <a:ext uri="{FF2B5EF4-FFF2-40B4-BE49-F238E27FC236}">
                <a16:creationId xmlns:a16="http://schemas.microsoft.com/office/drawing/2014/main" id="{21DD154C-C7C8-A449-91B1-9C5AC0523033}"/>
              </a:ext>
            </a:extLst>
          </p:cNvPr>
          <p:cNvSpPr/>
          <p:nvPr/>
        </p:nvSpPr>
        <p:spPr>
          <a:xfrm>
            <a:off x="3072385" y="262614"/>
            <a:ext cx="7960766" cy="517148"/>
          </a:xfrm>
          <a:prstGeom prst="roundRect">
            <a:avLst/>
          </a:prstGeom>
          <a:solidFill>
            <a:srgbClr val="FFFF0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Platform Engineering (UX, APIs, CLI, Portal)</a:t>
            </a:r>
          </a:p>
        </p:txBody>
      </p:sp>
      <p:sp>
        <p:nvSpPr>
          <p:cNvPr id="60" name="Rounded Rectangle 59">
            <a:extLst>
              <a:ext uri="{FF2B5EF4-FFF2-40B4-BE49-F238E27FC236}">
                <a16:creationId xmlns:a16="http://schemas.microsoft.com/office/drawing/2014/main" id="{7116D413-0429-A749-A912-F9D7EF0E8EB8}"/>
              </a:ext>
            </a:extLst>
          </p:cNvPr>
          <p:cNvSpPr/>
          <p:nvPr/>
        </p:nvSpPr>
        <p:spPr>
          <a:xfrm>
            <a:off x="9759528" y="5475960"/>
            <a:ext cx="1097358" cy="372761"/>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AIOps</a:t>
            </a:r>
            <a:endParaRPr lang="en-US" sz="2000" dirty="0">
              <a:solidFill>
                <a:schemeClr val="bg1"/>
              </a:solidFill>
            </a:endParaRPr>
          </a:p>
        </p:txBody>
      </p:sp>
      <p:sp>
        <p:nvSpPr>
          <p:cNvPr id="5" name="Title 4"/>
          <p:cNvSpPr>
            <a:spLocks noGrp="1"/>
          </p:cNvSpPr>
          <p:nvPr>
            <p:ph type="title"/>
          </p:nvPr>
        </p:nvSpPr>
        <p:spPr>
          <a:xfrm>
            <a:off x="250967" y="499559"/>
            <a:ext cx="2355854" cy="733200"/>
          </a:xfrm>
        </p:spPr>
        <p:txBody>
          <a:bodyPr vert="horz" lIns="0" tIns="0" rIns="0" bIns="0" rtlCol="0" anchor="t">
            <a:noAutofit/>
          </a:bodyPr>
          <a:lstStyle/>
          <a:p>
            <a:pPr>
              <a:lnSpc>
                <a:spcPct val="85000"/>
              </a:lnSpc>
              <a:spcBef>
                <a:spcPct val="0"/>
              </a:spcBef>
            </a:pPr>
            <a:r>
              <a:rPr lang="en-US" sz="3400" dirty="0">
                <a:solidFill>
                  <a:schemeClr val="accent1"/>
                </a:solidFill>
                <a:latin typeface="Arial" panose="020B0604020202020204" pitchFamily="34" charset="0"/>
                <a:ea typeface="+mj-ea"/>
                <a:cs typeface="Arial" panose="020B0604020202020204" pitchFamily="34" charset="0"/>
              </a:rPr>
              <a:t>The Truist Engineering Platform</a:t>
            </a:r>
          </a:p>
        </p:txBody>
      </p:sp>
    </p:spTree>
    <p:extLst>
      <p:ext uri="{BB962C8B-B14F-4D97-AF65-F5344CB8AC3E}">
        <p14:creationId xmlns:p14="http://schemas.microsoft.com/office/powerpoint/2010/main" val="275087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Delivering a </a:t>
            </a:r>
            <a:r>
              <a:rPr lang="en-US" dirty="0" err="1"/>
              <a:t>DevSecOps</a:t>
            </a:r>
            <a:r>
              <a:rPr lang="en-US" dirty="0"/>
              <a:t> </a:t>
            </a:r>
            <a:r>
              <a:rPr lang="en-US" dirty="0" smtClean="0"/>
              <a:t>Platform</a:t>
            </a:r>
            <a:endParaRPr lang="en-US" dirty="0"/>
          </a:p>
        </p:txBody>
      </p:sp>
      <p:sp>
        <p:nvSpPr>
          <p:cNvPr id="1545" name="Slide Number"/>
          <p:cNvSpPr txBox="1">
            <a:spLocks noGrp="1"/>
          </p:cNvSpPr>
          <p:nvPr>
            <p:ph type="sldNum" sz="quarter" idx="4"/>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Tree>
    <p:extLst>
      <p:ext uri="{BB962C8B-B14F-4D97-AF65-F5344CB8AC3E}">
        <p14:creationId xmlns:p14="http://schemas.microsoft.com/office/powerpoint/2010/main" val="3783966004"/>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6"/>
          </p:nvPr>
        </p:nvSpPr>
        <p:spPr>
          <a:xfrm>
            <a:off x="371474" y="1488111"/>
            <a:ext cx="5561966" cy="4667642"/>
          </a:xfrm>
        </p:spPr>
        <p:txBody>
          <a:bodyPr>
            <a:normAutofit/>
          </a:bodyPr>
          <a:lstStyle/>
          <a:p>
            <a:r>
              <a:rPr lang="en-US" dirty="0" smtClean="0"/>
              <a:t>My career has centered around implementing DevOps at scale and assessing risk for large enterprises</a:t>
            </a:r>
          </a:p>
          <a:p>
            <a:r>
              <a:rPr lang="en-US" dirty="0" smtClean="0"/>
              <a:t>How do you scale the principles of DevOps across multiple large-scale disparate silos at a mega corporation?  </a:t>
            </a:r>
          </a:p>
          <a:p>
            <a:r>
              <a:rPr lang="en-US" dirty="0"/>
              <a:t>DevOps for the enterprise may seem to be an anti-pattern in and of </a:t>
            </a:r>
            <a:r>
              <a:rPr lang="en-US" dirty="0" smtClean="0"/>
              <a:t>itself, but it surely is NOT!</a:t>
            </a:r>
            <a:endParaRPr lang="en-US" dirty="0"/>
          </a:p>
          <a:p>
            <a:r>
              <a:rPr lang="en-US" dirty="0" smtClean="0"/>
              <a:t>If not carefully implemented, DevOps for the Enterprise may result in anti-patterns sneaking up on you!</a:t>
            </a:r>
          </a:p>
        </p:txBody>
      </p:sp>
      <p:sp>
        <p:nvSpPr>
          <p:cNvPr id="4" name="Text Placeholder 3"/>
          <p:cNvSpPr>
            <a:spLocks noGrp="1"/>
          </p:cNvSpPr>
          <p:nvPr>
            <p:ph type="body" sz="quarter" idx="37"/>
          </p:nvPr>
        </p:nvSpPr>
        <p:spPr>
          <a:xfrm>
            <a:off x="371474" y="825870"/>
            <a:ext cx="6019801" cy="468370"/>
          </a:xfrm>
        </p:spPr>
        <p:txBody>
          <a:bodyPr/>
          <a:lstStyle/>
          <a:p>
            <a:r>
              <a:rPr lang="en-US" dirty="0" smtClean="0"/>
              <a:t>Prevent Anti-Patterns and Developing ‘</a:t>
            </a:r>
            <a:r>
              <a:rPr lang="en-US" dirty="0" err="1" smtClean="0"/>
              <a:t>DevOops</a:t>
            </a:r>
            <a:r>
              <a:rPr lang="en-US" dirty="0" smtClean="0"/>
              <a:t>’</a:t>
            </a:r>
            <a:endParaRPr lang="en-US" dirty="0"/>
          </a:p>
        </p:txBody>
      </p:sp>
      <p:sp>
        <p:nvSpPr>
          <p:cNvPr id="5" name="Slide Number Placeholder 4"/>
          <p:cNvSpPr>
            <a:spLocks noGrp="1"/>
          </p:cNvSpPr>
          <p:nvPr>
            <p:ph type="sldNum" sz="quarter" idx="4"/>
          </p:nvPr>
        </p:nvSpPr>
        <p:spPr/>
        <p:txBody>
          <a:bodyPr/>
          <a:lstStyle/>
          <a:p>
            <a:fld id="{DCE8E779-F425-B04A-A166-188F6BC263ED}" type="slidenum">
              <a:rPr lang="en-US" smtClean="0"/>
              <a:pPr/>
              <a:t>13</a:t>
            </a:fld>
            <a:endParaRPr lang="en-US" dirty="0"/>
          </a:p>
        </p:txBody>
      </p:sp>
      <p:sp>
        <p:nvSpPr>
          <p:cNvPr id="6" name="Title 5"/>
          <p:cNvSpPr>
            <a:spLocks noGrp="1"/>
          </p:cNvSpPr>
          <p:nvPr>
            <p:ph type="title"/>
          </p:nvPr>
        </p:nvSpPr>
        <p:spPr>
          <a:xfrm>
            <a:off x="371476" y="349972"/>
            <a:ext cx="6543673" cy="612053"/>
          </a:xfrm>
        </p:spPr>
        <p:txBody>
          <a:bodyPr/>
          <a:lstStyle/>
          <a:p>
            <a:r>
              <a:rPr lang="en-US" dirty="0" smtClean="0"/>
              <a:t>Scaling DevOps for the Enterprise</a:t>
            </a:r>
            <a:endParaRPr lang="en-US" dirty="0"/>
          </a:p>
        </p:txBody>
      </p:sp>
      <p:pic>
        <p:nvPicPr>
          <p:cNvPr id="102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988" y="2044257"/>
            <a:ext cx="6102716" cy="27694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0807" y="1227626"/>
            <a:ext cx="7241927" cy="5431445"/>
          </a:xfrm>
          <a:prstGeom prst="rect">
            <a:avLst/>
          </a:prstGeom>
        </p:spPr>
      </p:pic>
    </p:spTree>
    <p:extLst>
      <p:ext uri="{BB962C8B-B14F-4D97-AF65-F5344CB8AC3E}">
        <p14:creationId xmlns:p14="http://schemas.microsoft.com/office/powerpoint/2010/main" val="2946354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8E779-F425-B04A-A166-188F6BC263ED}" type="slidenum">
              <a:rPr kumimoji="0" lang="en-US" sz="900" b="0" i="0" u="none" strike="noStrike" kern="1200" cap="none" spc="0" normalizeH="0" baseline="0" noProof="0" smtClean="0">
                <a:ln>
                  <a:noFill/>
                </a:ln>
                <a:solidFill>
                  <a:srgbClr val="2D1A4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rgbClr val="2D1A46"/>
              </a:solidFill>
              <a:effectLst/>
              <a:uLnTx/>
              <a:uFillTx/>
              <a:latin typeface="Arial" panose="020B0604020202020204" pitchFamily="34" charset="0"/>
              <a:ea typeface="+mn-ea"/>
              <a:cs typeface="Arial" panose="020B0604020202020204" pitchFamily="34" charset="0"/>
            </a:endParaRPr>
          </a:p>
        </p:txBody>
      </p:sp>
      <p:sp>
        <p:nvSpPr>
          <p:cNvPr id="36" name="Slide Number Placeholder 3"/>
          <p:cNvSpPr txBox="1">
            <a:spLocks/>
          </p:cNvSpPr>
          <p:nvPr/>
        </p:nvSpPr>
        <p:spPr>
          <a:xfrm>
            <a:off x="11169747" y="6256211"/>
            <a:ext cx="650778" cy="365125"/>
          </a:xfrm>
          <a:prstGeom prst="rect">
            <a:avLst/>
          </a:prstGeom>
        </p:spPr>
        <p:txBody>
          <a:bodyPr vert="horz" lIns="0" tIns="0" rIns="0" bIns="0" rtlCol="0" anchor="ctr"/>
          <a:lstStyle>
            <a:defPPr>
              <a:defRPr lang="en-US"/>
            </a:defPPr>
            <a:lvl1pPr marL="0" algn="r" defTabSz="914400" rtl="0" eaLnBrk="1" latinLnBrk="0" hangingPunct="1">
              <a:defRPr sz="900" kern="1200">
                <a:solidFill>
                  <a:srgbClr val="2D1A4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E8E779-F425-B04A-A166-188F6BC263ED}" type="slidenum">
              <a:rPr kumimoji="0" lang="en-US" sz="900" b="0" i="0" u="none" strike="noStrike" kern="1200" cap="none" spc="0" normalizeH="0" baseline="0" noProof="0" smtClean="0">
                <a:ln>
                  <a:noFill/>
                </a:ln>
                <a:solidFill>
                  <a:srgbClr val="2D1A4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rgbClr val="2D1A46"/>
              </a:solidFill>
              <a:effectLst/>
              <a:uLnTx/>
              <a:uFillTx/>
              <a:latin typeface="Arial" panose="020B0604020202020204" pitchFamily="34" charset="0"/>
              <a:ea typeface="+mn-ea"/>
              <a:cs typeface="Arial" panose="020B0604020202020204" pitchFamily="34" charset="0"/>
            </a:endParaRPr>
          </a:p>
        </p:txBody>
      </p:sp>
      <p:sp>
        <p:nvSpPr>
          <p:cNvPr id="37" name="Title 4"/>
          <p:cNvSpPr>
            <a:spLocks noGrp="1"/>
          </p:cNvSpPr>
          <p:nvPr>
            <p:ph type="title"/>
          </p:nvPr>
        </p:nvSpPr>
        <p:spPr>
          <a:xfrm>
            <a:off x="625473" y="634198"/>
            <a:ext cx="10906123" cy="612053"/>
          </a:xfrm>
          <a:ln>
            <a:noFill/>
          </a:ln>
        </p:spPr>
        <p:txBody>
          <a:bodyPr/>
          <a:lstStyle/>
          <a:p>
            <a:r>
              <a:rPr lang="en-US" dirty="0" smtClean="0"/>
              <a:t>DevOps Framework</a:t>
            </a:r>
            <a:endParaRPr lang="en-US" dirty="0"/>
          </a:p>
        </p:txBody>
      </p:sp>
      <p:sp>
        <p:nvSpPr>
          <p:cNvPr id="38" name="TextBox 37"/>
          <p:cNvSpPr txBox="1"/>
          <p:nvPr/>
        </p:nvSpPr>
        <p:spPr>
          <a:xfrm>
            <a:off x="548636" y="1046196"/>
            <a:ext cx="109829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777877"/>
                </a:solidFill>
                <a:effectLst/>
                <a:uLnTx/>
                <a:uFillTx/>
                <a:latin typeface="Arial" panose="020B0604020202020204" pitchFamily="34" charset="0"/>
                <a:cs typeface="Arial" panose="020B0604020202020204" pitchFamily="34" charset="0"/>
              </a:rPr>
              <a:t>The 5 C’s of DevOps</a:t>
            </a:r>
            <a:endParaRPr kumimoji="0" lang="en-US" sz="2000" b="1" i="0" u="none" strike="noStrike" kern="1200" cap="none" spc="0" normalizeH="0" baseline="0" noProof="0" dirty="0">
              <a:ln>
                <a:noFill/>
              </a:ln>
              <a:solidFill>
                <a:srgbClr val="777877"/>
              </a:solidFill>
              <a:effectLst/>
              <a:uLnTx/>
              <a:uFillTx/>
              <a:latin typeface="Arial" panose="020B0604020202020204" pitchFamily="34" charset="0"/>
              <a:cs typeface="Arial" panose="020B0604020202020204" pitchFamily="34" charset="0"/>
            </a:endParaRPr>
          </a:p>
        </p:txBody>
      </p:sp>
      <p:grpSp>
        <p:nvGrpSpPr>
          <p:cNvPr id="39" name="Group 38"/>
          <p:cNvGrpSpPr/>
          <p:nvPr/>
        </p:nvGrpSpPr>
        <p:grpSpPr>
          <a:xfrm>
            <a:off x="3020369" y="1987561"/>
            <a:ext cx="1795574" cy="2889409"/>
            <a:chOff x="3020369" y="1987561"/>
            <a:chExt cx="1795574" cy="2889409"/>
          </a:xfrm>
        </p:grpSpPr>
        <p:sp>
          <p:nvSpPr>
            <p:cNvPr id="40" name="Rectangle 39"/>
            <p:cNvSpPr/>
            <p:nvPr/>
          </p:nvSpPr>
          <p:spPr>
            <a:xfrm>
              <a:off x="3257983" y="1987561"/>
              <a:ext cx="1218312" cy="1140636"/>
            </a:xfrm>
            <a:prstGeom prst="rect">
              <a:avLst/>
            </a:prstGeom>
            <a:blipFill>
              <a:blip r:embed="rId3">
                <a:extLst>
                  <a:ext uri="{28A0092B-C50C-407E-A947-70E740481C1C}">
                    <a14:useLocalDpi xmlns:a14="http://schemas.microsoft.com/office/drawing/2010/main" val="0"/>
                  </a:ext>
                </a:extLst>
              </a:blip>
              <a:srcRect/>
              <a:stretch>
                <a:fillRect l="-23000" r="-2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hueOff val="0"/>
                    <a:satOff val="0"/>
                    <a:lumOff val="0"/>
                    <a:alphaOff val="0"/>
                  </a:srgbClr>
                </a:solidFill>
                <a:effectLst/>
                <a:uLnTx/>
                <a:uFillTx/>
                <a:latin typeface="Calibri" panose="020F0502020204030204"/>
                <a:ea typeface="+mn-ea"/>
                <a:cs typeface="+mn-cs"/>
              </a:endParaRPr>
            </a:p>
          </p:txBody>
        </p:sp>
        <p:sp>
          <p:nvSpPr>
            <p:cNvPr id="41" name="TextBox 40"/>
            <p:cNvSpPr txBox="1"/>
            <p:nvPr/>
          </p:nvSpPr>
          <p:spPr>
            <a:xfrm>
              <a:off x="3070267" y="3494448"/>
              <a:ext cx="17456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E1946"/>
                  </a:solidFill>
                  <a:effectLst/>
                  <a:uLnTx/>
                  <a:uFillTx/>
                  <a:latin typeface="Calibri" panose="020F0502020204030204"/>
                  <a:ea typeface="+mn-ea"/>
                  <a:cs typeface="+mn-cs"/>
                </a:rPr>
                <a:t>Continuous Delivery</a:t>
              </a:r>
              <a:endParaRPr kumimoji="0" lang="en-US" sz="1200" b="1" i="0" u="none" strike="noStrike" kern="1200" cap="none" spc="0" normalizeH="0" baseline="0" noProof="0" dirty="0">
                <a:ln>
                  <a:noFill/>
                </a:ln>
                <a:solidFill>
                  <a:srgbClr val="2E1946"/>
                </a:solidFill>
                <a:effectLst/>
                <a:uLnTx/>
                <a:uFillTx/>
                <a:latin typeface="Calibri" panose="020F0502020204030204"/>
                <a:ea typeface="+mn-ea"/>
                <a:cs typeface="+mn-cs"/>
              </a:endParaRPr>
            </a:p>
          </p:txBody>
        </p:sp>
        <p:cxnSp>
          <p:nvCxnSpPr>
            <p:cNvPr id="42" name="Straight Connector 41"/>
            <p:cNvCxnSpPr/>
            <p:nvPr/>
          </p:nvCxnSpPr>
          <p:spPr>
            <a:xfrm>
              <a:off x="3085020" y="3907115"/>
              <a:ext cx="1653313"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020369" y="4045973"/>
              <a:ext cx="1765588"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rPr>
                <a:t>Code is developed in short sprint cycles and releases are deployed often.</a:t>
              </a:r>
            </a:p>
          </p:txBody>
        </p:sp>
      </p:grpSp>
      <p:grpSp>
        <p:nvGrpSpPr>
          <p:cNvPr id="44" name="Group 43"/>
          <p:cNvGrpSpPr/>
          <p:nvPr/>
        </p:nvGrpSpPr>
        <p:grpSpPr>
          <a:xfrm>
            <a:off x="5084704" y="2009814"/>
            <a:ext cx="1795093" cy="3790485"/>
            <a:chOff x="5084704" y="2009814"/>
            <a:chExt cx="1795093" cy="3790485"/>
          </a:xfrm>
        </p:grpSpPr>
        <p:sp>
          <p:nvSpPr>
            <p:cNvPr id="45" name="Rectangle 44"/>
            <p:cNvSpPr/>
            <p:nvPr/>
          </p:nvSpPr>
          <p:spPr>
            <a:xfrm>
              <a:off x="5391486" y="2009814"/>
              <a:ext cx="1230946" cy="1058457"/>
            </a:xfrm>
            <a:prstGeom prst="rect">
              <a:avLst/>
            </a:prstGeom>
            <a:blipFill>
              <a:blip r:embed="rId4" cstate="print">
                <a:extLst>
                  <a:ext uri="{28A0092B-C50C-407E-A947-70E740481C1C}">
                    <a14:useLocalDpi xmlns:a14="http://schemas.microsoft.com/office/drawing/2010/main" val="0"/>
                  </a:ext>
                </a:extLst>
              </a:blip>
              <a:srcRect/>
              <a:stretch>
                <a:fillRect l="-15000" r="-1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hueOff val="0"/>
                    <a:satOff val="0"/>
                    <a:lumOff val="0"/>
                    <a:alphaOff val="0"/>
                  </a:srgbClr>
                </a:solidFill>
                <a:effectLst/>
                <a:uLnTx/>
                <a:uFillTx/>
                <a:latin typeface="Calibri" panose="020F0502020204030204"/>
                <a:ea typeface="+mn-ea"/>
                <a:cs typeface="+mn-cs"/>
              </a:endParaRPr>
            </a:p>
          </p:txBody>
        </p:sp>
        <p:sp>
          <p:nvSpPr>
            <p:cNvPr id="46" name="TextBox 45"/>
            <p:cNvSpPr txBox="1"/>
            <p:nvPr/>
          </p:nvSpPr>
          <p:spPr>
            <a:xfrm>
              <a:off x="5134121" y="3513310"/>
              <a:ext cx="17456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E1946"/>
                  </a:solidFill>
                  <a:effectLst/>
                  <a:uLnTx/>
                  <a:uFillTx/>
                  <a:latin typeface="Calibri" panose="020F0502020204030204"/>
                  <a:ea typeface="+mn-ea"/>
                  <a:cs typeface="+mn-cs"/>
                </a:rPr>
                <a:t>Continuous Testing</a:t>
              </a:r>
              <a:endParaRPr kumimoji="0" lang="en-US" sz="1200" b="1" i="0" u="none" strike="noStrike" kern="1200" cap="none" spc="0" normalizeH="0" baseline="0" noProof="0" dirty="0">
                <a:ln>
                  <a:noFill/>
                </a:ln>
                <a:solidFill>
                  <a:srgbClr val="2E1946"/>
                </a:solidFill>
                <a:effectLst/>
                <a:uLnTx/>
                <a:uFillTx/>
                <a:latin typeface="Calibri" panose="020F0502020204030204"/>
                <a:ea typeface="+mn-ea"/>
                <a:cs typeface="+mn-cs"/>
              </a:endParaRPr>
            </a:p>
          </p:txBody>
        </p:sp>
        <p:cxnSp>
          <p:nvCxnSpPr>
            <p:cNvPr id="47" name="Straight Connector 46"/>
            <p:cNvCxnSpPr/>
            <p:nvPr/>
          </p:nvCxnSpPr>
          <p:spPr>
            <a:xfrm>
              <a:off x="5149355" y="3907115"/>
              <a:ext cx="1653313"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84704" y="4045973"/>
              <a:ext cx="1765588" cy="175432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rPr>
                <a:t>Code is continually tested throughout the development cycle to ensure quality before releasing</a:t>
              </a:r>
              <a:r>
                <a:rPr kumimoji="0" lang="en-US" altLang="en-US" sz="1200" b="0" i="0" u="none" strike="noStrike" kern="1200" cap="none" spc="0" normalizeH="0" baseline="0" noProof="0" dirty="0" smtClean="0">
                  <a:ln>
                    <a:noFill/>
                  </a:ln>
                  <a:solidFill>
                    <a:srgbClr val="777877"/>
                  </a:solidFill>
                  <a:effectLst/>
                  <a:uLnTx/>
                  <a:uFillTx/>
                  <a:latin typeface="Calibri" panose="020F0502020204030204"/>
                  <a:ea typeface="MS PGothic" pitchFamily="34" charset="-128"/>
                  <a:cs typeface="Calibri"/>
                </a:rPr>
                <a:t>.  </a:t>
              </a:r>
              <a:r>
                <a:rPr lang="en-US" altLang="en-US" sz="1200" dirty="0" smtClean="0">
                  <a:solidFill>
                    <a:srgbClr val="777877"/>
                  </a:solidFill>
                  <a:latin typeface="Calibri" panose="020F0502020204030204"/>
                  <a:ea typeface="MS PGothic" pitchFamily="34" charset="-128"/>
                  <a:cs typeface="Calibri"/>
                </a:rPr>
                <a:t>This includes shift-left testing, function/regression QA testing, and Cyber controls.</a:t>
              </a:r>
              <a:endPar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endParaRPr>
            </a:p>
          </p:txBody>
        </p:sp>
      </p:grpSp>
      <p:grpSp>
        <p:nvGrpSpPr>
          <p:cNvPr id="49" name="Group 48"/>
          <p:cNvGrpSpPr/>
          <p:nvPr/>
        </p:nvGrpSpPr>
        <p:grpSpPr>
          <a:xfrm>
            <a:off x="7150832" y="1894560"/>
            <a:ext cx="1793300" cy="4632367"/>
            <a:chOff x="7150832" y="1894560"/>
            <a:chExt cx="1793300" cy="4632367"/>
          </a:xfrm>
        </p:grpSpPr>
        <p:sp>
          <p:nvSpPr>
            <p:cNvPr id="50" name="Rectangle 9"/>
            <p:cNvSpPr>
              <a:spLocks noChangeArrowheads="1"/>
            </p:cNvSpPr>
            <p:nvPr/>
          </p:nvSpPr>
          <p:spPr bwMode="auto">
            <a:xfrm>
              <a:off x="7385902" y="1894560"/>
              <a:ext cx="1268434" cy="1160950"/>
            </a:xfrm>
            <a:prstGeom prst="rect">
              <a:avLst/>
            </a:prstGeom>
            <a:blipFill dpi="0" rotWithShape="1">
              <a:blip r:embed="rId5"/>
              <a:srcRect/>
              <a:stretch>
                <a:fillRect/>
              </a:stretch>
            </a:blipFill>
            <a:ln w="25400">
              <a:solidFill>
                <a:srgbClr val="FFFFFF"/>
              </a:solidFill>
              <a:miter lim="800000"/>
              <a:headEnd/>
              <a:tailEnd/>
            </a:ln>
          </p:spPr>
          <p:txBody>
            <a:bodyPr/>
            <a:lstStyle>
              <a:lvl1pPr eaLnBrk="0" hangingPunct="0">
                <a:spcBef>
                  <a:spcPct val="20000"/>
                </a:spcBef>
                <a:buFont typeface="Arial" panose="020B0604020202020204" pitchFamily="34" charset="0"/>
                <a:buChar char="•"/>
                <a:defRPr sz="32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eaLnBrk="0" hangingPunct="0">
                <a:spcBef>
                  <a:spcPct val="20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cs typeface="Geneva"/>
                </a:defRPr>
              </a:lvl2pPr>
              <a:lvl3pPr marL="1143000" indent="-228600" eaLnBrk="0" hangingPunct="0">
                <a:spcBef>
                  <a:spcPct val="200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cs typeface="Geneva"/>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Geneva"/>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Geneva"/>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Geneva"/>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Geneva"/>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Geneva"/>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cs typeface="Geneva"/>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777877"/>
                </a:solidFill>
                <a:effectLst/>
                <a:uLnTx/>
                <a:uFillTx/>
                <a:latin typeface="Calibri" panose="020F0502020204030204" pitchFamily="34" charset="0"/>
                <a:ea typeface="MS PGothic" panose="020B0600070205080204" pitchFamily="34" charset="-128"/>
              </a:endParaRPr>
            </a:p>
          </p:txBody>
        </p:sp>
        <p:sp>
          <p:nvSpPr>
            <p:cNvPr id="51" name="TextBox 50"/>
            <p:cNvSpPr txBox="1"/>
            <p:nvPr/>
          </p:nvSpPr>
          <p:spPr>
            <a:xfrm>
              <a:off x="7150832" y="3350623"/>
              <a:ext cx="17456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E1946"/>
                  </a:solidFill>
                  <a:effectLst/>
                  <a:uLnTx/>
                  <a:uFillTx/>
                  <a:latin typeface="Calibri" panose="020F0502020204030204"/>
                  <a:ea typeface="+mn-ea"/>
                  <a:cs typeface="+mn-cs"/>
                </a:rPr>
                <a:t>Continuous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E1946"/>
                  </a:solidFill>
                  <a:effectLst/>
                  <a:uLnTx/>
                  <a:uFillTx/>
                  <a:latin typeface="Calibri" panose="020F0502020204030204"/>
                  <a:ea typeface="+mn-ea"/>
                  <a:cs typeface="+mn-cs"/>
                </a:rPr>
                <a:t>Monitoring / Feedback</a:t>
              </a:r>
              <a:endParaRPr kumimoji="0" lang="en-US" sz="1200" b="1" i="0" u="none" strike="noStrike" kern="1200" cap="none" spc="0" normalizeH="0" baseline="0" noProof="0" dirty="0">
                <a:ln>
                  <a:noFill/>
                </a:ln>
                <a:solidFill>
                  <a:srgbClr val="2E1946"/>
                </a:solidFill>
                <a:effectLst/>
                <a:uLnTx/>
                <a:uFillTx/>
                <a:latin typeface="Calibri" panose="020F0502020204030204"/>
                <a:ea typeface="+mn-ea"/>
                <a:cs typeface="+mn-cs"/>
              </a:endParaRPr>
            </a:p>
          </p:txBody>
        </p:sp>
        <p:cxnSp>
          <p:nvCxnSpPr>
            <p:cNvPr id="52" name="Straight Connector 51"/>
            <p:cNvCxnSpPr/>
            <p:nvPr/>
          </p:nvCxnSpPr>
          <p:spPr>
            <a:xfrm>
              <a:off x="7243195" y="3895079"/>
              <a:ext cx="1653313"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178544" y="4033937"/>
              <a:ext cx="1765588" cy="2492990"/>
            </a:xfrm>
            <a:prstGeom prst="rect">
              <a:avLst/>
            </a:prstGeom>
            <a:noFill/>
          </p:spPr>
          <p:txBody>
            <a:bodyPr wrap="square" rtlCol="0">
              <a:spAutoFit/>
            </a:bodyPr>
            <a:lstStyle/>
            <a:p>
              <a:pPr fontAlgn="base">
                <a:spcBef>
                  <a:spcPct val="0"/>
                </a:spcBef>
                <a:spcAft>
                  <a:spcPct val="0"/>
                </a:spcAft>
                <a:defRPr/>
              </a:pPr>
              <a:r>
                <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rPr>
                <a:t>Determine the current state of the project by compiling data from all tools in the SDLC to provide highly insightful and valuable metrics on project </a:t>
              </a:r>
              <a:r>
                <a:rPr kumimoji="0" lang="en-US" altLang="en-US" sz="1200" b="0" i="0" u="none" strike="noStrike" kern="1200" cap="none" spc="0" normalizeH="0" baseline="0" noProof="0" dirty="0" smtClean="0">
                  <a:ln>
                    <a:noFill/>
                  </a:ln>
                  <a:solidFill>
                    <a:srgbClr val="777877"/>
                  </a:solidFill>
                  <a:effectLst/>
                  <a:uLnTx/>
                  <a:uFillTx/>
                  <a:latin typeface="Calibri" panose="020F0502020204030204"/>
                  <a:ea typeface="MS PGothic" pitchFamily="34" charset="-128"/>
                  <a:cs typeface="Calibri"/>
                </a:rPr>
                <a:t>performance</a:t>
              </a:r>
              <a:r>
                <a:rPr lang="en-US" altLang="en-US" sz="1200" dirty="0" smtClean="0">
                  <a:solidFill>
                    <a:srgbClr val="777877"/>
                  </a:solidFill>
                  <a:ea typeface="MS PGothic" pitchFamily="34" charset="-128"/>
                  <a:cs typeface="Calibri"/>
                </a:rPr>
                <a:t>.  DevOps Teams </a:t>
              </a:r>
              <a:r>
                <a:rPr lang="en-US" altLang="en-US" sz="1200" dirty="0">
                  <a:solidFill>
                    <a:srgbClr val="777877"/>
                  </a:solidFill>
                  <a:ea typeface="MS PGothic" pitchFamily="34" charset="-128"/>
                  <a:cs typeface="Calibri"/>
                </a:rPr>
                <a:t>receive real-time, instant notification of production application problems.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endParaRPr>
            </a:p>
          </p:txBody>
        </p:sp>
      </p:grpSp>
      <p:grpSp>
        <p:nvGrpSpPr>
          <p:cNvPr id="54" name="Group 53"/>
          <p:cNvGrpSpPr/>
          <p:nvPr/>
        </p:nvGrpSpPr>
        <p:grpSpPr>
          <a:xfrm>
            <a:off x="9215166" y="1956586"/>
            <a:ext cx="1793300" cy="3293321"/>
            <a:chOff x="9215166" y="1956586"/>
            <a:chExt cx="1793300" cy="3293321"/>
          </a:xfrm>
        </p:grpSpPr>
        <p:sp>
          <p:nvSpPr>
            <p:cNvPr id="55" name="Rectangle 54"/>
            <p:cNvSpPr/>
            <p:nvPr/>
          </p:nvSpPr>
          <p:spPr>
            <a:xfrm>
              <a:off x="9495297" y="1956586"/>
              <a:ext cx="1185413" cy="1106182"/>
            </a:xfrm>
            <a:prstGeom prst="rect">
              <a:avLst/>
            </a:prstGeom>
            <a:blipFill>
              <a:blip r:embed="rId6"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hueOff val="0"/>
                    <a:satOff val="0"/>
                    <a:lumOff val="0"/>
                    <a:alphaOff val="0"/>
                  </a:srgbClr>
                </a:solidFill>
                <a:effectLst/>
                <a:uLnTx/>
                <a:uFillTx/>
                <a:latin typeface="Calibri" panose="020F0502020204030204"/>
                <a:ea typeface="+mn-ea"/>
                <a:cs typeface="+mn-cs"/>
              </a:endParaRPr>
            </a:p>
          </p:txBody>
        </p:sp>
        <p:sp>
          <p:nvSpPr>
            <p:cNvPr id="56" name="TextBox 55"/>
            <p:cNvSpPr txBox="1"/>
            <p:nvPr/>
          </p:nvSpPr>
          <p:spPr>
            <a:xfrm>
              <a:off x="9215166" y="3524780"/>
              <a:ext cx="17456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E1946"/>
                  </a:solidFill>
                  <a:effectLst/>
                  <a:uLnTx/>
                  <a:uFillTx/>
                  <a:latin typeface="Calibri" panose="020F0502020204030204"/>
                  <a:ea typeface="+mn-ea"/>
                  <a:cs typeface="+mn-cs"/>
                </a:rPr>
                <a:t>Continuous Compliance</a:t>
              </a:r>
              <a:endParaRPr kumimoji="0" lang="en-US" sz="1200" b="1" i="0" u="none" strike="noStrike" kern="1200" cap="none" spc="0" normalizeH="0" baseline="0" noProof="0" dirty="0">
                <a:ln>
                  <a:noFill/>
                </a:ln>
                <a:solidFill>
                  <a:srgbClr val="2E1946"/>
                </a:solidFill>
                <a:effectLst/>
                <a:uLnTx/>
                <a:uFillTx/>
                <a:latin typeface="Calibri" panose="020F0502020204030204"/>
                <a:ea typeface="+mn-ea"/>
                <a:cs typeface="+mn-cs"/>
              </a:endParaRPr>
            </a:p>
          </p:txBody>
        </p:sp>
        <p:cxnSp>
          <p:nvCxnSpPr>
            <p:cNvPr id="57" name="Straight Connector 56"/>
            <p:cNvCxnSpPr/>
            <p:nvPr/>
          </p:nvCxnSpPr>
          <p:spPr>
            <a:xfrm>
              <a:off x="9307529" y="3910720"/>
              <a:ext cx="1653313"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242878" y="4049578"/>
              <a:ext cx="1765588"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777877"/>
                  </a:solidFill>
                  <a:effectLst/>
                  <a:uLnTx/>
                  <a:uFillTx/>
                  <a:latin typeface="Calibri" panose="020F0502020204030204"/>
                  <a:ea typeface="MS PGothic" pitchFamily="34" charset="-128"/>
                  <a:cs typeface="Calibri"/>
                </a:rPr>
                <a:t>DevOps teams receive real-time data on the IT</a:t>
              </a:r>
              <a:r>
                <a:rPr kumimoji="0" lang="en-US" altLang="en-US" sz="1200" b="0" i="0" u="none" strike="noStrike" kern="1200" cap="none" spc="0" normalizeH="0" noProof="0" dirty="0" smtClean="0">
                  <a:ln>
                    <a:noFill/>
                  </a:ln>
                  <a:solidFill>
                    <a:srgbClr val="777877"/>
                  </a:solidFill>
                  <a:effectLst/>
                  <a:uLnTx/>
                  <a:uFillTx/>
                  <a:latin typeface="Calibri" panose="020F0502020204030204"/>
                  <a:ea typeface="MS PGothic" pitchFamily="34" charset="-128"/>
                  <a:cs typeface="Calibri"/>
                </a:rPr>
                <a:t> compliance posture for regulatory, security, and operational standard benchmarks.</a:t>
              </a:r>
              <a:endPar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endParaRPr>
            </a:p>
          </p:txBody>
        </p:sp>
      </p:grpSp>
      <p:grpSp>
        <p:nvGrpSpPr>
          <p:cNvPr id="59" name="Group 58"/>
          <p:cNvGrpSpPr/>
          <p:nvPr/>
        </p:nvGrpSpPr>
        <p:grpSpPr>
          <a:xfrm>
            <a:off x="971268" y="2051441"/>
            <a:ext cx="1778878" cy="3564192"/>
            <a:chOff x="971268" y="2051441"/>
            <a:chExt cx="1778878" cy="3564192"/>
          </a:xfrm>
        </p:grpSpPr>
        <p:sp>
          <p:nvSpPr>
            <p:cNvPr id="60" name="TextBox 59"/>
            <p:cNvSpPr txBox="1"/>
            <p:nvPr/>
          </p:nvSpPr>
          <p:spPr>
            <a:xfrm>
              <a:off x="991180" y="3494448"/>
              <a:ext cx="174567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2E1946"/>
                  </a:solidFill>
                  <a:effectLst/>
                  <a:uLnTx/>
                  <a:uFillTx/>
                  <a:latin typeface="Calibri" panose="020F0502020204030204"/>
                  <a:ea typeface="+mn-ea"/>
                  <a:cs typeface="+mn-cs"/>
                </a:rPr>
                <a:t>Continuous Integration</a:t>
              </a:r>
              <a:endParaRPr kumimoji="0" lang="en-US" sz="1200" b="1" i="0" u="none" strike="noStrike" kern="1200" cap="none" spc="0" normalizeH="0" baseline="0" noProof="0" dirty="0">
                <a:ln>
                  <a:noFill/>
                </a:ln>
                <a:solidFill>
                  <a:srgbClr val="2E1946"/>
                </a:solidFill>
                <a:effectLst/>
                <a:uLnTx/>
                <a:uFillTx/>
                <a:latin typeface="Calibri" panose="020F0502020204030204"/>
                <a:ea typeface="+mn-ea"/>
                <a:cs typeface="+mn-cs"/>
              </a:endParaRPr>
            </a:p>
          </p:txBody>
        </p:sp>
        <p:cxnSp>
          <p:nvCxnSpPr>
            <p:cNvPr id="61" name="Straight Connector 60"/>
            <p:cNvCxnSpPr/>
            <p:nvPr/>
          </p:nvCxnSpPr>
          <p:spPr>
            <a:xfrm>
              <a:off x="1035919" y="3907115"/>
              <a:ext cx="1653313"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971268" y="4045973"/>
              <a:ext cx="1765588"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rPr>
                <a:t>Every repository commit results in a build, </a:t>
              </a:r>
              <a:r>
                <a:rPr kumimoji="0" lang="en-US" altLang="en-US" sz="1200" b="0" i="0" u="none" strike="noStrike" kern="1200" cap="none" spc="0" normalizeH="0" baseline="0" noProof="0" dirty="0" smtClean="0">
                  <a:ln>
                    <a:noFill/>
                  </a:ln>
                  <a:solidFill>
                    <a:srgbClr val="777877"/>
                  </a:solidFill>
                  <a:effectLst/>
                  <a:uLnTx/>
                  <a:uFillTx/>
                  <a:latin typeface="Calibri" panose="020F0502020204030204"/>
                  <a:ea typeface="MS PGothic" pitchFamily="34" charset="-128"/>
                  <a:cs typeface="Calibri"/>
                </a:rPr>
                <a:t>and code </a:t>
              </a:r>
              <a:r>
                <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rPr>
                <a:t>changes </a:t>
              </a:r>
              <a:r>
                <a:rPr kumimoji="0" lang="en-US" altLang="en-US" sz="1200" b="0" i="0" u="none" strike="noStrike" kern="1200" cap="none" spc="0" normalizeH="0" baseline="0" noProof="0" dirty="0" smtClean="0">
                  <a:ln>
                    <a:noFill/>
                  </a:ln>
                  <a:solidFill>
                    <a:srgbClr val="777877"/>
                  </a:solidFill>
                  <a:effectLst/>
                  <a:uLnTx/>
                  <a:uFillTx/>
                  <a:latin typeface="Calibri" panose="020F0502020204030204"/>
                  <a:ea typeface="MS PGothic" pitchFamily="34" charset="-128"/>
                  <a:cs typeface="Calibri"/>
                </a:rPr>
                <a:t>are merged </a:t>
              </a:r>
              <a:r>
                <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rPr>
                <a:t>with the mainline multiple times per day.  Unit testing and TDD make up the core of </a:t>
              </a:r>
              <a:r>
                <a:rPr kumimoji="0" lang="en-US" altLang="en-US" sz="1200" b="0" i="0" u="none" strike="noStrike" kern="1200" cap="none" spc="0" normalizeH="0" baseline="0" noProof="0" dirty="0" smtClean="0">
                  <a:ln>
                    <a:noFill/>
                  </a:ln>
                  <a:solidFill>
                    <a:srgbClr val="777877"/>
                  </a:solidFill>
                  <a:effectLst/>
                  <a:uLnTx/>
                  <a:uFillTx/>
                  <a:latin typeface="Calibri" panose="020F0502020204030204"/>
                  <a:ea typeface="MS PGothic" pitchFamily="34" charset="-128"/>
                  <a:cs typeface="Calibri"/>
                </a:rPr>
                <a:t>your CI</a:t>
              </a:r>
              <a:r>
                <a:rPr kumimoji="0" lang="en-US" altLang="en-US" sz="1200" b="0" i="0" u="none" strike="noStrike" kern="1200" cap="none" spc="0" normalizeH="0" baseline="0" noProof="0" dirty="0">
                  <a:ln>
                    <a:noFill/>
                  </a:ln>
                  <a:solidFill>
                    <a:srgbClr val="777877"/>
                  </a:solidFill>
                  <a:effectLst/>
                  <a:uLnTx/>
                  <a:uFillTx/>
                  <a:latin typeface="Calibri" panose="020F0502020204030204"/>
                  <a:ea typeface="MS PGothic" pitchFamily="34" charset="-128"/>
                  <a:cs typeface="Calibri"/>
                </a:rPr>
                <a:t>.</a:t>
              </a:r>
            </a:p>
          </p:txBody>
        </p:sp>
        <p:pic>
          <p:nvPicPr>
            <p:cNvPr id="63" name="Picture 62"/>
            <p:cNvPicPr>
              <a:picLocks noChangeAspect="1"/>
            </p:cNvPicPr>
            <p:nvPr/>
          </p:nvPicPr>
          <p:blipFill>
            <a:blip r:embed="rId7"/>
            <a:stretch>
              <a:fillRect/>
            </a:stretch>
          </p:blipFill>
          <p:spPr>
            <a:xfrm>
              <a:off x="971268" y="2051441"/>
              <a:ext cx="1778878" cy="1037991"/>
            </a:xfrm>
            <a:prstGeom prst="rect">
              <a:avLst/>
            </a:prstGeom>
          </p:spPr>
        </p:pic>
      </p:grpSp>
    </p:spTree>
    <p:extLst>
      <p:ext uri="{BB962C8B-B14F-4D97-AF65-F5344CB8AC3E}">
        <p14:creationId xmlns:p14="http://schemas.microsoft.com/office/powerpoint/2010/main" val="1604490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8E779-F425-B04A-A166-188F6BC263ED}" type="slidenum">
              <a:rPr kumimoji="0" lang="en-US" sz="900" b="0" i="0" u="none" strike="noStrike" kern="1200" cap="none" spc="0" normalizeH="0" baseline="0" noProof="0" smtClean="0">
                <a:ln>
                  <a:noFill/>
                </a:ln>
                <a:solidFill>
                  <a:srgbClr val="2D1A4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2D1A46"/>
              </a:solidFill>
              <a:effectLst/>
              <a:uLnTx/>
              <a:uFillTx/>
              <a:latin typeface="Arial" panose="020B0604020202020204" pitchFamily="34" charset="0"/>
              <a:ea typeface="+mn-ea"/>
              <a:cs typeface="Arial" panose="020B0604020202020204" pitchFamily="34" charset="0"/>
            </a:endParaRPr>
          </a:p>
        </p:txBody>
      </p:sp>
      <p:sp>
        <p:nvSpPr>
          <p:cNvPr id="36" name="Slide Number Placeholder 3"/>
          <p:cNvSpPr txBox="1">
            <a:spLocks/>
          </p:cNvSpPr>
          <p:nvPr/>
        </p:nvSpPr>
        <p:spPr>
          <a:xfrm>
            <a:off x="11169747" y="6256211"/>
            <a:ext cx="650778" cy="365125"/>
          </a:xfrm>
          <a:prstGeom prst="rect">
            <a:avLst/>
          </a:prstGeom>
        </p:spPr>
        <p:txBody>
          <a:bodyPr vert="horz" lIns="0" tIns="0" rIns="0" bIns="0" rtlCol="0" anchor="ctr"/>
          <a:lstStyle>
            <a:defPPr>
              <a:defRPr lang="en-US"/>
            </a:defPPr>
            <a:lvl1pPr marL="0" algn="r" defTabSz="914400" rtl="0" eaLnBrk="1" latinLnBrk="0" hangingPunct="1">
              <a:defRPr sz="900" kern="1200">
                <a:solidFill>
                  <a:srgbClr val="2D1A4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E8E779-F425-B04A-A166-188F6BC263ED}" type="slidenum">
              <a:rPr kumimoji="0" lang="en-US" sz="900" b="0" i="0" u="none" strike="noStrike" kern="1200" cap="none" spc="0" normalizeH="0" baseline="0" noProof="0" smtClean="0">
                <a:ln>
                  <a:noFill/>
                </a:ln>
                <a:solidFill>
                  <a:srgbClr val="2D1A4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2D1A46"/>
              </a:solidFill>
              <a:effectLst/>
              <a:uLnTx/>
              <a:uFillTx/>
              <a:latin typeface="Arial" panose="020B0604020202020204" pitchFamily="34" charset="0"/>
              <a:ea typeface="+mn-ea"/>
              <a:cs typeface="Arial" panose="020B0604020202020204" pitchFamily="34" charset="0"/>
            </a:endParaRPr>
          </a:p>
        </p:txBody>
      </p:sp>
      <p:sp>
        <p:nvSpPr>
          <p:cNvPr id="37" name="Title 4"/>
          <p:cNvSpPr>
            <a:spLocks noGrp="1"/>
          </p:cNvSpPr>
          <p:nvPr>
            <p:ph type="title"/>
          </p:nvPr>
        </p:nvSpPr>
        <p:spPr>
          <a:xfrm>
            <a:off x="460802" y="597687"/>
            <a:ext cx="10906123" cy="612053"/>
          </a:xfrm>
          <a:ln>
            <a:noFill/>
          </a:ln>
        </p:spPr>
        <p:txBody>
          <a:bodyPr/>
          <a:lstStyle/>
          <a:p>
            <a:r>
              <a:rPr lang="en-US" dirty="0" smtClean="0"/>
              <a:t>DevOps STARR</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412" y="1246251"/>
            <a:ext cx="7953375" cy="4476750"/>
          </a:xfrm>
          <a:prstGeom prst="rect">
            <a:avLst/>
          </a:prstGeom>
        </p:spPr>
      </p:pic>
      <p:sp>
        <p:nvSpPr>
          <p:cNvPr id="3" name="TextBox 2"/>
          <p:cNvSpPr txBox="1"/>
          <p:nvPr/>
        </p:nvSpPr>
        <p:spPr>
          <a:xfrm>
            <a:off x="8257520" y="1011037"/>
            <a:ext cx="1087157" cy="369332"/>
          </a:xfrm>
          <a:prstGeom prst="rect">
            <a:avLst/>
          </a:prstGeom>
          <a:noFill/>
        </p:spPr>
        <p:txBody>
          <a:bodyPr wrap="none" rtlCol="0">
            <a:spAutoFit/>
          </a:bodyPr>
          <a:lstStyle/>
          <a:p>
            <a:r>
              <a:rPr lang="en-US" dirty="0" smtClean="0"/>
              <a:t>Simplicity</a:t>
            </a:r>
            <a:endParaRPr lang="en-US" dirty="0"/>
          </a:p>
        </p:txBody>
      </p:sp>
      <p:sp>
        <p:nvSpPr>
          <p:cNvPr id="34" name="TextBox 33"/>
          <p:cNvSpPr txBox="1"/>
          <p:nvPr/>
        </p:nvSpPr>
        <p:spPr>
          <a:xfrm>
            <a:off x="5866745" y="2535037"/>
            <a:ext cx="1254061" cy="369332"/>
          </a:xfrm>
          <a:prstGeom prst="rect">
            <a:avLst/>
          </a:prstGeom>
          <a:noFill/>
        </p:spPr>
        <p:txBody>
          <a:bodyPr wrap="none" rtlCol="0">
            <a:spAutoFit/>
          </a:bodyPr>
          <a:lstStyle/>
          <a:p>
            <a:r>
              <a:rPr lang="en-US" dirty="0" smtClean="0"/>
              <a:t>Traceability</a:t>
            </a:r>
            <a:endParaRPr lang="en-US" dirty="0"/>
          </a:p>
        </p:txBody>
      </p:sp>
      <p:sp>
        <p:nvSpPr>
          <p:cNvPr id="64" name="TextBox 63"/>
          <p:cNvSpPr txBox="1"/>
          <p:nvPr/>
        </p:nvSpPr>
        <p:spPr>
          <a:xfrm>
            <a:off x="10048892" y="2529209"/>
            <a:ext cx="1521122" cy="369332"/>
          </a:xfrm>
          <a:prstGeom prst="rect">
            <a:avLst/>
          </a:prstGeom>
          <a:noFill/>
        </p:spPr>
        <p:txBody>
          <a:bodyPr wrap="none" rtlCol="0">
            <a:spAutoFit/>
          </a:bodyPr>
          <a:lstStyle/>
          <a:p>
            <a:r>
              <a:rPr lang="en-US" dirty="0" smtClean="0"/>
              <a:t>Accountability</a:t>
            </a:r>
            <a:endParaRPr lang="en-US" dirty="0"/>
          </a:p>
        </p:txBody>
      </p:sp>
      <p:sp>
        <p:nvSpPr>
          <p:cNvPr id="65" name="TextBox 64"/>
          <p:cNvSpPr txBox="1"/>
          <p:nvPr/>
        </p:nvSpPr>
        <p:spPr>
          <a:xfrm>
            <a:off x="6704945" y="5538335"/>
            <a:ext cx="1413207" cy="369332"/>
          </a:xfrm>
          <a:prstGeom prst="rect">
            <a:avLst/>
          </a:prstGeom>
          <a:noFill/>
        </p:spPr>
        <p:txBody>
          <a:bodyPr wrap="none" rtlCol="0">
            <a:spAutoFit/>
          </a:bodyPr>
          <a:lstStyle/>
          <a:p>
            <a:r>
              <a:rPr lang="en-US" dirty="0" smtClean="0"/>
              <a:t>Repeatability</a:t>
            </a:r>
            <a:endParaRPr lang="en-US" dirty="0"/>
          </a:p>
        </p:txBody>
      </p:sp>
      <p:sp>
        <p:nvSpPr>
          <p:cNvPr id="66" name="TextBox 65"/>
          <p:cNvSpPr txBox="1"/>
          <p:nvPr/>
        </p:nvSpPr>
        <p:spPr>
          <a:xfrm>
            <a:off x="9509067" y="5537478"/>
            <a:ext cx="1099147" cy="369332"/>
          </a:xfrm>
          <a:prstGeom prst="rect">
            <a:avLst/>
          </a:prstGeom>
          <a:noFill/>
        </p:spPr>
        <p:txBody>
          <a:bodyPr wrap="none" rtlCol="0">
            <a:spAutoFit/>
          </a:bodyPr>
          <a:lstStyle/>
          <a:p>
            <a:r>
              <a:rPr lang="en-US" dirty="0" smtClean="0"/>
              <a:t>Reliability</a:t>
            </a:r>
            <a:endParaRPr lang="en-US" dirty="0"/>
          </a:p>
        </p:txBody>
      </p:sp>
      <p:sp>
        <p:nvSpPr>
          <p:cNvPr id="4" name="TextBox 3"/>
          <p:cNvSpPr txBox="1"/>
          <p:nvPr/>
        </p:nvSpPr>
        <p:spPr>
          <a:xfrm>
            <a:off x="460802" y="1582202"/>
            <a:ext cx="4954478" cy="4385816"/>
          </a:xfrm>
          <a:prstGeom prst="rect">
            <a:avLst/>
          </a:prstGeom>
          <a:noFill/>
        </p:spPr>
        <p:txBody>
          <a:bodyPr wrap="square" rtlCol="0">
            <a:spAutoFit/>
          </a:bodyPr>
          <a:lstStyle/>
          <a:p>
            <a:r>
              <a:rPr lang="en-US" sz="2400" i="1" dirty="0" smtClean="0"/>
              <a:t>My Enterprise DevOps Credo:</a:t>
            </a:r>
          </a:p>
          <a:p>
            <a:pPr marL="342900" indent="-342900">
              <a:buFont typeface="Arial" panose="020B0604020202020204" pitchFamily="34" charset="0"/>
              <a:buChar char="•"/>
            </a:pPr>
            <a:r>
              <a:rPr lang="en-US" sz="2400" dirty="0" smtClean="0"/>
              <a:t>A single, unified path to production supporting all technologies and deployment endpoints</a:t>
            </a:r>
          </a:p>
          <a:p>
            <a:endParaRPr lang="en-US" sz="2400" dirty="0"/>
          </a:p>
          <a:p>
            <a:pPr marL="342900" indent="-342900">
              <a:buFont typeface="Arial" panose="020B0604020202020204" pitchFamily="34" charset="0"/>
              <a:buChar char="•"/>
            </a:pPr>
            <a:r>
              <a:rPr lang="en-US" sz="2400" dirty="0" smtClean="0"/>
              <a:t>We want to improve the quality of the code that is developed and to enable developers to write code faster and more efficiently in the simplest and most standardized way possible for the organization.</a:t>
            </a:r>
            <a:r>
              <a:rPr lang="en-US" sz="1500" dirty="0" smtClean="0"/>
              <a:t/>
            </a:r>
            <a:br>
              <a:rPr lang="en-US" sz="1500" dirty="0" smtClean="0"/>
            </a:br>
            <a:endParaRPr lang="en-US" sz="1500" dirty="0" smtClean="0"/>
          </a:p>
        </p:txBody>
      </p:sp>
      <p:sp>
        <p:nvSpPr>
          <p:cNvPr id="16" name="Text Placeholder 18">
            <a:extLst>
              <a:ext uri="{FF2B5EF4-FFF2-40B4-BE49-F238E27FC236}">
                <a16:creationId xmlns:a16="http://schemas.microsoft.com/office/drawing/2014/main" id="{8733FDC0-B517-D249-B7CF-86207AE3947B}"/>
              </a:ext>
            </a:extLst>
          </p:cNvPr>
          <p:cNvSpPr>
            <a:spLocks noGrp="1"/>
          </p:cNvSpPr>
          <p:nvPr>
            <p:ph type="body" sz="quarter" idx="4294967295"/>
          </p:nvPr>
        </p:nvSpPr>
        <p:spPr>
          <a:xfrm>
            <a:off x="460802" y="1082647"/>
            <a:ext cx="7482205" cy="468370"/>
          </a:xfrm>
          <a:prstGeom prst="rect">
            <a:avLst/>
          </a:prstGeom>
        </p:spPr>
        <p:txBody>
          <a:bodyPr/>
          <a:lstStyle/>
          <a:p>
            <a:pPr marL="0" indent="0">
              <a:buNone/>
            </a:pPr>
            <a:r>
              <a:rPr lang="en-US" sz="2000" b="1" dirty="0" smtClean="0">
                <a:solidFill>
                  <a:srgbClr val="777877"/>
                </a:solidFill>
                <a:latin typeface="Calibri" panose="020F0502020204030204"/>
              </a:rPr>
              <a:t>Simplicity</a:t>
            </a:r>
            <a:r>
              <a:rPr lang="en-US" sz="2000" b="1" dirty="0">
                <a:solidFill>
                  <a:srgbClr val="777877"/>
                </a:solidFill>
                <a:latin typeface="Calibri" panose="020F0502020204030204"/>
              </a:rPr>
              <a:t>, Traceability, Accountability, Repeatability, </a:t>
            </a:r>
            <a:r>
              <a:rPr lang="en-US" sz="2000" b="1" dirty="0" smtClean="0">
                <a:solidFill>
                  <a:srgbClr val="777877"/>
                </a:solidFill>
                <a:latin typeface="Calibri" panose="020F0502020204030204"/>
              </a:rPr>
              <a:t>Reliability</a:t>
            </a:r>
            <a:endParaRPr lang="en-US" sz="2000" b="1" dirty="0">
              <a:solidFill>
                <a:srgbClr val="777877"/>
              </a:solidFill>
              <a:latin typeface="Calibri" panose="020F0502020204030204"/>
            </a:endParaRPr>
          </a:p>
        </p:txBody>
      </p:sp>
    </p:spTree>
    <p:extLst>
      <p:ext uri="{BB962C8B-B14F-4D97-AF65-F5344CB8AC3E}">
        <p14:creationId xmlns:p14="http://schemas.microsoft.com/office/powerpoint/2010/main" val="8848768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8E779-F425-B04A-A166-188F6BC263ED}" type="slidenum">
              <a:rPr kumimoji="0" lang="en-US" sz="900" b="0" i="0" u="none" strike="noStrike" kern="1200" cap="none" spc="0" normalizeH="0" baseline="0" noProof="0" smtClean="0">
                <a:ln>
                  <a:noFill/>
                </a:ln>
                <a:solidFill>
                  <a:srgbClr val="2D1A4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srgbClr val="2D1A46"/>
              </a:solidFill>
              <a:effectLst/>
              <a:uLnTx/>
              <a:uFillTx/>
              <a:latin typeface="Arial" panose="020B0604020202020204" pitchFamily="34" charset="0"/>
              <a:ea typeface="+mn-ea"/>
              <a:cs typeface="Arial" panose="020B0604020202020204" pitchFamily="34" charset="0"/>
            </a:endParaRPr>
          </a:p>
        </p:txBody>
      </p:sp>
      <p:sp>
        <p:nvSpPr>
          <p:cNvPr id="36" name="Slide Number Placeholder 3"/>
          <p:cNvSpPr txBox="1">
            <a:spLocks/>
          </p:cNvSpPr>
          <p:nvPr/>
        </p:nvSpPr>
        <p:spPr>
          <a:xfrm>
            <a:off x="11169747" y="6256211"/>
            <a:ext cx="650778" cy="365125"/>
          </a:xfrm>
          <a:prstGeom prst="rect">
            <a:avLst/>
          </a:prstGeom>
        </p:spPr>
        <p:txBody>
          <a:bodyPr vert="horz" lIns="0" tIns="0" rIns="0" bIns="0" rtlCol="0" anchor="ctr"/>
          <a:lstStyle>
            <a:defPPr>
              <a:defRPr lang="en-US"/>
            </a:defPPr>
            <a:lvl1pPr marL="0" algn="r" defTabSz="914400" rtl="0" eaLnBrk="1" latinLnBrk="0" hangingPunct="1">
              <a:defRPr sz="900" kern="1200">
                <a:solidFill>
                  <a:srgbClr val="2D1A4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CE8E779-F425-B04A-A166-188F6BC263ED}" type="slidenum">
              <a:rPr kumimoji="0" lang="en-US" sz="900" b="0" i="0" u="none" strike="noStrike" kern="1200" cap="none" spc="0" normalizeH="0" baseline="0" noProof="0" smtClean="0">
                <a:ln>
                  <a:noFill/>
                </a:ln>
                <a:solidFill>
                  <a:srgbClr val="2D1A4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srgbClr val="2D1A46"/>
              </a:solidFill>
              <a:effectLst/>
              <a:uLnTx/>
              <a:uFillTx/>
              <a:latin typeface="Arial" panose="020B0604020202020204" pitchFamily="34" charset="0"/>
              <a:ea typeface="+mn-ea"/>
              <a:cs typeface="Arial" panose="020B0604020202020204" pitchFamily="34" charset="0"/>
            </a:endParaRPr>
          </a:p>
        </p:txBody>
      </p:sp>
      <p:sp>
        <p:nvSpPr>
          <p:cNvPr id="37" name="Title 4"/>
          <p:cNvSpPr>
            <a:spLocks noGrp="1"/>
          </p:cNvSpPr>
          <p:nvPr>
            <p:ph type="title"/>
          </p:nvPr>
        </p:nvSpPr>
        <p:spPr>
          <a:xfrm>
            <a:off x="625473" y="634198"/>
            <a:ext cx="10906123" cy="612053"/>
          </a:xfrm>
          <a:ln>
            <a:noFill/>
          </a:ln>
        </p:spPr>
        <p:txBody>
          <a:bodyPr/>
          <a:lstStyle/>
          <a:p>
            <a:r>
              <a:rPr lang="en-US" dirty="0" smtClean="0"/>
              <a:t>The Enterprise DevOps Tool Pyramid</a:t>
            </a:r>
            <a:endParaRPr lang="en-US" dirty="0"/>
          </a:p>
        </p:txBody>
      </p:sp>
      <p:sp>
        <p:nvSpPr>
          <p:cNvPr id="38" name="TextBox 37"/>
          <p:cNvSpPr txBox="1"/>
          <p:nvPr/>
        </p:nvSpPr>
        <p:spPr>
          <a:xfrm>
            <a:off x="587054" y="1145155"/>
            <a:ext cx="109829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777877"/>
                </a:solidFill>
                <a:effectLst/>
                <a:uLnTx/>
                <a:uFillTx/>
                <a:latin typeface="Arial" panose="020B0604020202020204" pitchFamily="34" charset="0"/>
                <a:cs typeface="Arial" panose="020B0604020202020204" pitchFamily="34" charset="0"/>
              </a:rPr>
              <a:t>As we move from DEV to PROD, the number of enterprise tools narrows…</a:t>
            </a:r>
            <a:endParaRPr kumimoji="0" lang="en-US" sz="2000" b="1" i="0" u="none" strike="noStrike" kern="1200" cap="none" spc="0" normalizeH="0" baseline="0" noProof="0" dirty="0">
              <a:ln>
                <a:noFill/>
              </a:ln>
              <a:solidFill>
                <a:srgbClr val="777877"/>
              </a:solidFill>
              <a:effectLst/>
              <a:uLnTx/>
              <a:uFillTx/>
              <a:latin typeface="Arial" panose="020B0604020202020204" pitchFamily="34" charset="0"/>
              <a:cs typeface="Arial" panose="020B0604020202020204" pitchFamily="34" charset="0"/>
            </a:endParaRPr>
          </a:p>
        </p:txBody>
      </p:sp>
      <p:pic>
        <p:nvPicPr>
          <p:cNvPr id="1028" name="Picture 4" descr="Transparent 3d Pyramid Png - Ppt Triangle Png, Png Download , Transparent  Png Image - PNGi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92" y="1605331"/>
            <a:ext cx="11055504" cy="4497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20083060">
            <a:off x="8698046" y="3826685"/>
            <a:ext cx="264067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77877"/>
                </a:solidFill>
                <a:effectLst/>
                <a:uLnTx/>
                <a:uFillTx/>
                <a:latin typeface="Calibri" panose="020F0502020204030204"/>
                <a:ea typeface="+mn-ea"/>
                <a:cs typeface="+mn-cs"/>
              </a:rPr>
              <a:t>Rich Set of Enterprise Developer Tools </a:t>
            </a:r>
          </a:p>
        </p:txBody>
      </p:sp>
      <p:sp>
        <p:nvSpPr>
          <p:cNvPr id="10" name="TextBox 9"/>
          <p:cNvSpPr txBox="1"/>
          <p:nvPr/>
        </p:nvSpPr>
        <p:spPr>
          <a:xfrm flipH="1">
            <a:off x="3533775" y="5143500"/>
            <a:ext cx="7143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rPr>
              <a:t>DEV</a:t>
            </a:r>
            <a:endPar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64" name="TextBox 63"/>
          <p:cNvSpPr txBox="1"/>
          <p:nvPr/>
        </p:nvSpPr>
        <p:spPr>
          <a:xfrm flipH="1">
            <a:off x="3948112" y="4071477"/>
            <a:ext cx="7143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rPr>
              <a:t>QA</a:t>
            </a:r>
            <a:endPar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65" name="TextBox 64"/>
          <p:cNvSpPr txBox="1"/>
          <p:nvPr/>
        </p:nvSpPr>
        <p:spPr>
          <a:xfrm flipH="1">
            <a:off x="4169644" y="3073801"/>
            <a:ext cx="7143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rPr>
              <a:t>STG</a:t>
            </a:r>
            <a:endParaRPr kumimoji="0" 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66" name="TextBox 65"/>
          <p:cNvSpPr txBox="1"/>
          <p:nvPr/>
        </p:nvSpPr>
        <p:spPr>
          <a:xfrm flipH="1">
            <a:off x="4305299" y="2232610"/>
            <a:ext cx="9763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2E1946">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rPr>
              <a:t>PROD</a:t>
            </a:r>
            <a:endParaRPr kumimoji="0" lang="en-US" sz="2400" b="1" i="0" u="none" strike="noStrike" kern="1200" cap="none" spc="0" normalizeH="0" baseline="0" noProof="0" dirty="0">
              <a:ln>
                <a:noFill/>
              </a:ln>
              <a:solidFill>
                <a:srgbClr val="2E1946">
                  <a:lumMod val="75000"/>
                  <a:lumOff val="25000"/>
                </a:srgbClr>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16" name="TextBox 15"/>
          <p:cNvSpPr txBox="1"/>
          <p:nvPr/>
        </p:nvSpPr>
        <p:spPr>
          <a:xfrm rot="20121819">
            <a:off x="7620633" y="3379444"/>
            <a:ext cx="1942590" cy="2865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777877"/>
                </a:solidFill>
                <a:latin typeface="Calibri" panose="020F0502020204030204"/>
              </a:rPr>
              <a:t>Enterprise </a:t>
            </a:r>
            <a:r>
              <a:rPr kumimoji="0" lang="en-US" sz="1200" b="0" i="0" u="none" strike="noStrike" kern="1200" cap="none" spc="0" normalizeH="0" baseline="0" noProof="0" dirty="0" smtClean="0">
                <a:ln>
                  <a:noFill/>
                </a:ln>
                <a:solidFill>
                  <a:srgbClr val="777877"/>
                </a:solidFill>
                <a:effectLst/>
                <a:uLnTx/>
                <a:uFillTx/>
                <a:latin typeface="Calibri" panose="020F0502020204030204"/>
                <a:ea typeface="+mn-ea"/>
                <a:cs typeface="+mn-cs"/>
              </a:rPr>
              <a:t>Shift-Left Testing</a:t>
            </a:r>
          </a:p>
        </p:txBody>
      </p:sp>
      <p:sp>
        <p:nvSpPr>
          <p:cNvPr id="17" name="TextBox 16"/>
          <p:cNvSpPr txBox="1"/>
          <p:nvPr/>
        </p:nvSpPr>
        <p:spPr>
          <a:xfrm rot="20121819">
            <a:off x="6784776" y="2756759"/>
            <a:ext cx="138704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777877"/>
                </a:solidFill>
                <a:latin typeface="Calibri" panose="020F0502020204030204"/>
              </a:rPr>
              <a:t>Functional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777877"/>
                </a:solidFill>
                <a:effectLst/>
                <a:uLnTx/>
                <a:uFillTx/>
                <a:latin typeface="Calibri" panose="020F0502020204030204"/>
                <a:ea typeface="+mn-ea"/>
                <a:cs typeface="+mn-cs"/>
              </a:rPr>
              <a:t>Regression</a:t>
            </a:r>
            <a:r>
              <a:rPr kumimoji="0" lang="en-US" sz="1200" b="0" i="0" u="none" strike="noStrike" kern="1200" cap="none" spc="0" normalizeH="0" noProof="0" dirty="0" smtClean="0">
                <a:ln>
                  <a:noFill/>
                </a:ln>
                <a:solidFill>
                  <a:srgbClr val="777877"/>
                </a:solidFill>
                <a:effectLst/>
                <a:uLnTx/>
                <a:uFillTx/>
                <a:latin typeface="Calibri" panose="020F0502020204030204"/>
                <a:ea typeface="+mn-ea"/>
                <a:cs typeface="+mn-cs"/>
              </a:rPr>
              <a:t> Testing</a:t>
            </a:r>
            <a:endParaRPr kumimoji="0" lang="en-US" sz="1200" b="0" i="0" u="none" strike="noStrike" kern="1200" cap="none" spc="0" normalizeH="0" baseline="0" noProof="0" dirty="0" smtClean="0">
              <a:ln>
                <a:noFill/>
              </a:ln>
              <a:solidFill>
                <a:srgbClr val="777877"/>
              </a:solidFill>
              <a:effectLst/>
              <a:uLnTx/>
              <a:uFillTx/>
              <a:latin typeface="Calibri" panose="020F0502020204030204"/>
              <a:ea typeface="+mn-ea"/>
              <a:cs typeface="+mn-cs"/>
            </a:endParaRPr>
          </a:p>
        </p:txBody>
      </p:sp>
      <p:sp>
        <p:nvSpPr>
          <p:cNvPr id="18" name="TextBox 17"/>
          <p:cNvSpPr txBox="1"/>
          <p:nvPr/>
        </p:nvSpPr>
        <p:spPr>
          <a:xfrm rot="20121819">
            <a:off x="6057086" y="2127986"/>
            <a:ext cx="9443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777877"/>
                </a:solidFill>
                <a:latin typeface="Calibri" panose="020F0502020204030204"/>
              </a:rPr>
              <a:t>Single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777877"/>
                </a:solidFill>
                <a:latin typeface="Calibri" panose="020F0502020204030204"/>
              </a:rPr>
              <a:t>to PROD</a:t>
            </a:r>
            <a:endParaRPr kumimoji="0" lang="en-US" sz="1200" b="0" i="0" u="none" strike="noStrike" kern="1200" cap="none" spc="0" normalizeH="0" baseline="0" noProof="0" dirty="0" smtClean="0">
              <a:ln>
                <a:noFill/>
              </a:ln>
              <a:solidFill>
                <a:srgbClr val="77787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334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04D0ECF-422E-004B-AC0B-2B0965FB6716}"/>
              </a:ext>
            </a:extLst>
          </p:cNvPr>
          <p:cNvSpPr>
            <a:spLocks noGrp="1"/>
          </p:cNvSpPr>
          <p:nvPr>
            <p:ph type="body" sz="quarter" idx="36"/>
          </p:nvPr>
        </p:nvSpPr>
        <p:spPr/>
        <p:txBody>
          <a:bodyPr>
            <a:noAutofit/>
          </a:bodyPr>
          <a:lstStyle/>
          <a:p>
            <a:r>
              <a:rPr lang="en-US" sz="2400" dirty="0"/>
              <a:t>The universe is filled with infinite numbers of complex interdependent systems which are critical to sustaining our existence</a:t>
            </a:r>
            <a:r>
              <a:rPr lang="en-US" sz="2400" dirty="0" smtClean="0"/>
              <a:t>.</a:t>
            </a:r>
          </a:p>
          <a:p>
            <a:endParaRPr lang="en-US" sz="2400" dirty="0"/>
          </a:p>
          <a:p>
            <a:r>
              <a:rPr lang="en-US" sz="2400" dirty="0"/>
              <a:t>In human culture, mother nature, and our IT systems, misunderstanding the risk of upsetting the delicate holistic balance can have disastrous consequences</a:t>
            </a:r>
            <a:r>
              <a:rPr lang="en-US" sz="2400" dirty="0" smtClean="0"/>
              <a:t>.</a:t>
            </a:r>
            <a:endParaRPr lang="en-US" sz="2400" dirty="0"/>
          </a:p>
        </p:txBody>
      </p:sp>
      <p:sp>
        <p:nvSpPr>
          <p:cNvPr id="19" name="Text Placeholder 18">
            <a:extLst>
              <a:ext uri="{FF2B5EF4-FFF2-40B4-BE49-F238E27FC236}">
                <a16:creationId xmlns:a16="http://schemas.microsoft.com/office/drawing/2014/main" id="{8733FDC0-B517-D249-B7CF-86207AE3947B}"/>
              </a:ext>
            </a:extLst>
          </p:cNvPr>
          <p:cNvSpPr>
            <a:spLocks noGrp="1"/>
          </p:cNvSpPr>
          <p:nvPr>
            <p:ph type="body" sz="quarter" idx="37"/>
          </p:nvPr>
        </p:nvSpPr>
        <p:spPr/>
        <p:txBody>
          <a:bodyPr/>
          <a:lstStyle/>
          <a:p>
            <a:r>
              <a:rPr lang="en-US" dirty="0" smtClean="0"/>
              <a:t>Assessing Risk to the System of Systems</a:t>
            </a:r>
            <a:endParaRPr lang="en-US" dirty="0"/>
          </a:p>
        </p:txBody>
      </p:sp>
      <p:pic>
        <p:nvPicPr>
          <p:cNvPr id="2" name="Picture Placeholder 1"/>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5985137" y="1090002"/>
            <a:ext cx="5988035" cy="3908717"/>
          </a:xfrm>
        </p:spPr>
      </p:pic>
      <p:sp>
        <p:nvSpPr>
          <p:cNvPr id="13" name="Slide Number Placeholder 4">
            <a:extLst>
              <a:ext uri="{FF2B5EF4-FFF2-40B4-BE49-F238E27FC236}">
                <a16:creationId xmlns:a16="http://schemas.microsoft.com/office/drawing/2014/main" id="{6EDCF54A-AC03-DD41-B557-B78A1FDABF1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8E779-F425-B04A-A166-188F6BC263ED}"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 name="Title 14">
            <a:extLst>
              <a:ext uri="{FF2B5EF4-FFF2-40B4-BE49-F238E27FC236}">
                <a16:creationId xmlns:a16="http://schemas.microsoft.com/office/drawing/2014/main" id="{8DDB67BC-A3FB-A941-B2B0-4DCCF2AA6BA1}"/>
              </a:ext>
            </a:extLst>
          </p:cNvPr>
          <p:cNvSpPr>
            <a:spLocks noGrp="1"/>
          </p:cNvSpPr>
          <p:nvPr>
            <p:ph type="title"/>
          </p:nvPr>
        </p:nvSpPr>
        <p:spPr>
          <a:xfrm>
            <a:off x="371476" y="369022"/>
            <a:ext cx="9686923" cy="612053"/>
          </a:xfrm>
        </p:spPr>
        <p:txBody>
          <a:bodyPr/>
          <a:lstStyle/>
          <a:p>
            <a:r>
              <a:rPr lang="en-US" dirty="0"/>
              <a:t>DevOps System of Systems / Risk Assessment</a:t>
            </a:r>
          </a:p>
        </p:txBody>
      </p:sp>
      <p:sp>
        <p:nvSpPr>
          <p:cNvPr id="9" name="TextBox 8"/>
          <p:cNvSpPr txBox="1"/>
          <p:nvPr/>
        </p:nvSpPr>
        <p:spPr>
          <a:xfrm>
            <a:off x="6607175" y="5065170"/>
            <a:ext cx="3801041" cy="246221"/>
          </a:xfrm>
          <a:prstGeom prst="rect">
            <a:avLst/>
          </a:prstGeom>
          <a:noFill/>
        </p:spPr>
        <p:txBody>
          <a:bodyPr wrap="none" rtlCol="0">
            <a:spAutoFit/>
          </a:bodyPr>
          <a:lstStyle/>
          <a:p>
            <a:r>
              <a:rPr lang="en-US" sz="1000" dirty="0" smtClean="0">
                <a:solidFill>
                  <a:schemeClr val="bg1"/>
                </a:solidFill>
              </a:rPr>
              <a:t>Source</a:t>
            </a:r>
            <a:r>
              <a:rPr lang="en-US" sz="1000" dirty="0">
                <a:solidFill>
                  <a:schemeClr val="bg1"/>
                </a:solidFill>
              </a:rPr>
              <a:t>: https://www.solvingforpattern.org/2012/06/30/ibm-system/</a:t>
            </a:r>
          </a:p>
        </p:txBody>
      </p:sp>
    </p:spTree>
    <p:extLst>
      <p:ext uri="{BB962C8B-B14F-4D97-AF65-F5344CB8AC3E}">
        <p14:creationId xmlns:p14="http://schemas.microsoft.com/office/powerpoint/2010/main" val="397808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A6E306D-F118-3443-A428-AC3D2A35AB82}"/>
              </a:ext>
            </a:extLst>
          </p:cNvPr>
          <p:cNvSpPr>
            <a:spLocks noGrp="1"/>
          </p:cNvSpPr>
          <p:nvPr>
            <p:ph type="body" sz="quarter" idx="37"/>
          </p:nvPr>
        </p:nvSpPr>
        <p:spPr>
          <a:xfrm>
            <a:off x="371474" y="1488111"/>
            <a:ext cx="5403676" cy="4667642"/>
          </a:xfrm>
        </p:spPr>
        <p:txBody>
          <a:bodyPr>
            <a:normAutofit fontScale="92500" lnSpcReduction="10000"/>
          </a:bodyPr>
          <a:lstStyle/>
          <a:p>
            <a:r>
              <a:rPr lang="en-US" dirty="0"/>
              <a:t>DevOps standardization, simplification, and understanding of risk is so critically important when tinkering with enormously complex interdependent software system of systems.</a:t>
            </a:r>
          </a:p>
          <a:p>
            <a:endParaRPr lang="en-US" dirty="0"/>
          </a:p>
          <a:p>
            <a:r>
              <a:rPr lang="en-US" dirty="0"/>
              <a:t>Understanding transitional states during a software deployment and continually assessing risk before, during, and after the release process is absolutely essential to guaranteeing a successful rollout especially when the system has to remain LIVE</a:t>
            </a:r>
            <a:r>
              <a:rPr lang="en-US" dirty="0" smtClean="0"/>
              <a:t>!</a:t>
            </a:r>
          </a:p>
          <a:p>
            <a:endParaRPr lang="en-US" dirty="0"/>
          </a:p>
          <a:p>
            <a:r>
              <a:rPr lang="en-US" dirty="0"/>
              <a:t>Complex DevOps Deployment </a:t>
            </a:r>
            <a:r>
              <a:rPr lang="en-US" dirty="0" smtClean="0"/>
              <a:t>Challenges:</a:t>
            </a:r>
          </a:p>
          <a:p>
            <a:pPr lvl="1"/>
            <a:r>
              <a:rPr lang="en-US" dirty="0" smtClean="0"/>
              <a:t>E-Commerce </a:t>
            </a:r>
            <a:r>
              <a:rPr lang="en-US" dirty="0"/>
              <a:t>Order Fulfillment </a:t>
            </a:r>
            <a:r>
              <a:rPr lang="en-US" dirty="0" smtClean="0"/>
              <a:t>Systems</a:t>
            </a:r>
          </a:p>
          <a:p>
            <a:pPr lvl="1"/>
            <a:r>
              <a:rPr lang="en-US" dirty="0" smtClean="0"/>
              <a:t>Online </a:t>
            </a:r>
            <a:r>
              <a:rPr lang="en-US" dirty="0"/>
              <a:t>Loan Approval Systems</a:t>
            </a:r>
          </a:p>
          <a:p>
            <a:pPr marL="0" indent="0">
              <a:buNone/>
            </a:pPr>
            <a:endParaRPr lang="en-US" dirty="0"/>
          </a:p>
        </p:txBody>
      </p:sp>
      <p:sp>
        <p:nvSpPr>
          <p:cNvPr id="18" name="Text Placeholder 17">
            <a:extLst>
              <a:ext uri="{FF2B5EF4-FFF2-40B4-BE49-F238E27FC236}">
                <a16:creationId xmlns:a16="http://schemas.microsoft.com/office/drawing/2014/main" id="{C73504B7-7072-8C49-AB29-FF818F101FFA}"/>
              </a:ext>
            </a:extLst>
          </p:cNvPr>
          <p:cNvSpPr>
            <a:spLocks noGrp="1"/>
          </p:cNvSpPr>
          <p:nvPr>
            <p:ph type="body" sz="quarter" idx="38"/>
          </p:nvPr>
        </p:nvSpPr>
        <p:spPr/>
        <p:txBody>
          <a:bodyPr/>
          <a:lstStyle/>
          <a:p>
            <a:r>
              <a:rPr lang="en-US" dirty="0" smtClean="0"/>
              <a:t>Assessing Risk to the System of Systems</a:t>
            </a:r>
            <a:endParaRPr lang="en-US" dirty="0"/>
          </a:p>
        </p:txBody>
      </p:sp>
      <p:pic>
        <p:nvPicPr>
          <p:cNvPr id="2" name="Picture Placeholder 1"/>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6063904" y="1699603"/>
            <a:ext cx="5921277" cy="3278797"/>
          </a:xfrm>
        </p:spPr>
      </p:pic>
      <p:sp>
        <p:nvSpPr>
          <p:cNvPr id="6" name="Slide Number Placeholder 5">
            <a:extLst>
              <a:ext uri="{FF2B5EF4-FFF2-40B4-BE49-F238E27FC236}">
                <a16:creationId xmlns:a16="http://schemas.microsoft.com/office/drawing/2014/main" id="{210F600A-C90A-6C45-8699-B5CEA47183EF}"/>
              </a:ext>
            </a:extLst>
          </p:cNvPr>
          <p:cNvSpPr>
            <a:spLocks noGrp="1"/>
          </p:cNvSpPr>
          <p:nvPr>
            <p:ph type="sldNum" sz="quarter" idx="4"/>
          </p:nvPr>
        </p:nvSpPr>
        <p:spPr/>
        <p:txBody>
          <a:bodyPr/>
          <a:lstStyle/>
          <a:p>
            <a:fld id="{DCE8E779-F425-B04A-A166-188F6BC263ED}" type="slidenum">
              <a:rPr lang="en-US" smtClean="0"/>
              <a:pPr/>
              <a:t>18</a:t>
            </a:fld>
            <a:endParaRPr lang="en-US" dirty="0"/>
          </a:p>
        </p:txBody>
      </p:sp>
      <p:sp>
        <p:nvSpPr>
          <p:cNvPr id="14" name="Title 13">
            <a:extLst>
              <a:ext uri="{FF2B5EF4-FFF2-40B4-BE49-F238E27FC236}">
                <a16:creationId xmlns:a16="http://schemas.microsoft.com/office/drawing/2014/main" id="{F2C50872-E760-F14E-9F14-1A28C07193F4}"/>
              </a:ext>
            </a:extLst>
          </p:cNvPr>
          <p:cNvSpPr>
            <a:spLocks noGrp="1"/>
          </p:cNvSpPr>
          <p:nvPr>
            <p:ph type="title"/>
          </p:nvPr>
        </p:nvSpPr>
        <p:spPr>
          <a:xfrm>
            <a:off x="371476" y="369022"/>
            <a:ext cx="10093323" cy="612053"/>
          </a:xfrm>
        </p:spPr>
        <p:txBody>
          <a:bodyPr/>
          <a:lstStyle/>
          <a:p>
            <a:r>
              <a:rPr lang="en-US" dirty="0"/>
              <a:t>DevOps System of Systems / Risk Assessment</a:t>
            </a:r>
          </a:p>
        </p:txBody>
      </p:sp>
      <p:sp>
        <p:nvSpPr>
          <p:cNvPr id="9" name="TextBox 8"/>
          <p:cNvSpPr txBox="1"/>
          <p:nvPr/>
        </p:nvSpPr>
        <p:spPr>
          <a:xfrm>
            <a:off x="6402670" y="5045347"/>
            <a:ext cx="5243743" cy="246221"/>
          </a:xfrm>
          <a:prstGeom prst="rect">
            <a:avLst/>
          </a:prstGeom>
          <a:noFill/>
        </p:spPr>
        <p:txBody>
          <a:bodyPr wrap="none" rtlCol="0">
            <a:spAutoFit/>
          </a:bodyPr>
          <a:lstStyle/>
          <a:p>
            <a:r>
              <a:rPr lang="en-US" sz="1000" dirty="0" smtClean="0"/>
              <a:t>Source</a:t>
            </a:r>
            <a:r>
              <a:rPr lang="en-US" sz="1000" dirty="0"/>
              <a:t>: https://blogs.sap.com/2019/10/09/sales-process-integration-with-third-partyweb-sales/ </a:t>
            </a:r>
          </a:p>
        </p:txBody>
      </p:sp>
    </p:spTree>
    <p:extLst>
      <p:ext uri="{BB962C8B-B14F-4D97-AF65-F5344CB8AC3E}">
        <p14:creationId xmlns:p14="http://schemas.microsoft.com/office/powerpoint/2010/main" val="208523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19C180C-0F9B-B148-85E6-E8B5E3D3B687}"/>
              </a:ext>
            </a:extLst>
          </p:cNvPr>
          <p:cNvSpPr>
            <a:spLocks noGrp="1"/>
          </p:cNvSpPr>
          <p:nvPr>
            <p:ph type="title"/>
          </p:nvPr>
        </p:nvSpPr>
        <p:spPr>
          <a:xfrm>
            <a:off x="371475" y="368301"/>
            <a:ext cx="8730297" cy="1501139"/>
          </a:xfrm>
        </p:spPr>
        <p:txBody>
          <a:bodyPr/>
          <a:lstStyle/>
          <a:p>
            <a:r>
              <a:rPr lang="en-US" dirty="0"/>
              <a:t>DevOps </a:t>
            </a:r>
            <a:r>
              <a:rPr lang="en-US" dirty="0" err="1"/>
              <a:t>Synergization</a:t>
            </a:r>
            <a:r>
              <a:rPr lang="en-US" dirty="0"/>
              <a:t> – Together Is Better</a:t>
            </a:r>
          </a:p>
        </p:txBody>
      </p:sp>
      <p:sp>
        <p:nvSpPr>
          <p:cNvPr id="12" name="Text Placeholder 11">
            <a:extLst>
              <a:ext uri="{FF2B5EF4-FFF2-40B4-BE49-F238E27FC236}">
                <a16:creationId xmlns:a16="http://schemas.microsoft.com/office/drawing/2014/main" id="{9C05C5A6-9E0F-8C4D-8F3D-9BA73C1ECB11}"/>
              </a:ext>
            </a:extLst>
          </p:cNvPr>
          <p:cNvSpPr>
            <a:spLocks noGrp="1"/>
          </p:cNvSpPr>
          <p:nvPr>
            <p:ph type="body" sz="quarter" idx="10"/>
          </p:nvPr>
        </p:nvSpPr>
        <p:spPr>
          <a:xfrm>
            <a:off x="371473" y="1894270"/>
            <a:ext cx="8730297" cy="1387410"/>
          </a:xfrm>
        </p:spPr>
        <p:txBody>
          <a:bodyPr/>
          <a:lstStyle/>
          <a:p>
            <a:r>
              <a:rPr lang="en-US" b="1" dirty="0"/>
              <a:t>Synergize:</a:t>
            </a:r>
            <a:r>
              <a:rPr lang="en-US" dirty="0"/>
              <a:t> </a:t>
            </a:r>
            <a:r>
              <a:rPr lang="en-US" i="1" dirty="0"/>
              <a:t>When people work together to create a better solution than either would have built alone.  Synergy is about taking good ideas and making them better by working together.</a:t>
            </a:r>
          </a:p>
        </p:txBody>
      </p:sp>
      <p:sp>
        <p:nvSpPr>
          <p:cNvPr id="5" name="Slide Number Placeholder 4">
            <a:extLst>
              <a:ext uri="{FF2B5EF4-FFF2-40B4-BE49-F238E27FC236}">
                <a16:creationId xmlns:a16="http://schemas.microsoft.com/office/drawing/2014/main" id="{F048A8F8-D4D1-E641-8ABB-2EBC676F237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8E779-F425-B04A-A166-188F6BC263ED}" type="slidenum">
              <a:rPr kumimoji="0" lang="en-US" sz="9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6" name="Picture 2" descr="Synerg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3710" y="3609529"/>
            <a:ext cx="6266060" cy="200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994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 name="Shape"/>
          <p:cNvSpPr/>
          <p:nvPr/>
        </p:nvSpPr>
        <p:spPr>
          <a:xfrm rot="10800000" flipH="1">
            <a:off x="7077455" y="-24476"/>
            <a:ext cx="5116516" cy="6979533"/>
          </a:xfrm>
          <a:custGeom>
            <a:avLst/>
            <a:gdLst/>
            <a:ahLst/>
            <a:cxnLst>
              <a:cxn ang="0">
                <a:pos x="wd2" y="hd2"/>
              </a:cxn>
              <a:cxn ang="5400000">
                <a:pos x="wd2" y="hd2"/>
              </a:cxn>
              <a:cxn ang="10800000">
                <a:pos x="wd2" y="hd2"/>
              </a:cxn>
              <a:cxn ang="16200000">
                <a:pos x="wd2" y="hd2"/>
              </a:cxn>
            </a:cxnLst>
            <a:rect l="0" t="0" r="r" b="b"/>
            <a:pathLst>
              <a:path w="21308" h="21600" extrusionOk="0">
                <a:moveTo>
                  <a:pt x="113" y="49"/>
                </a:moveTo>
                <a:cubicBezTo>
                  <a:pt x="-292" y="2590"/>
                  <a:pt x="400" y="5160"/>
                  <a:pt x="2090" y="7395"/>
                </a:cubicBezTo>
                <a:cubicBezTo>
                  <a:pt x="3712" y="9540"/>
                  <a:pt x="6196" y="11283"/>
                  <a:pt x="7621" y="13505"/>
                </a:cubicBezTo>
                <a:cubicBezTo>
                  <a:pt x="9242" y="16033"/>
                  <a:pt x="9368" y="18942"/>
                  <a:pt x="7971" y="21542"/>
                </a:cubicBezTo>
                <a:lnTo>
                  <a:pt x="21308" y="21600"/>
                </a:lnTo>
                <a:lnTo>
                  <a:pt x="21276" y="0"/>
                </a:lnTo>
                <a:lnTo>
                  <a:pt x="113" y="49"/>
                </a:lnTo>
                <a:close/>
              </a:path>
            </a:pathLst>
          </a:custGeom>
          <a:solidFill>
            <a:srgbClr val="DDDDDD">
              <a:alpha val="60161"/>
            </a:srgbClr>
          </a:solidFill>
          <a:ln w="12700">
            <a:miter lim="400000"/>
          </a:ln>
          <a:effectLst>
            <a:reflection stA="50382" endPos="40000" dir="5400000" sy="-100000" algn="bl" rotWithShape="0"/>
          </a:effectLst>
        </p:spPr>
        <p:txBody>
          <a:bodyPr lIns="0" tIns="0" rIns="0" bIns="0" anchor="ctr"/>
          <a:lstStyle/>
          <a:p>
            <a:pPr>
              <a:defRPr sz="1600">
                <a:solidFill>
                  <a:srgbClr val="DDDDDD"/>
                </a:solidFill>
                <a:latin typeface="Helvetica Neue Medium"/>
                <a:ea typeface="Helvetica Neue Medium"/>
                <a:cs typeface="Helvetica Neue Medium"/>
                <a:sym typeface="Helvetica Neue Medium"/>
              </a:defRPr>
            </a:pPr>
            <a:endParaRPr sz="1600"/>
          </a:p>
        </p:txBody>
      </p:sp>
      <p:sp>
        <p:nvSpPr>
          <p:cNvPr id="1265" name="Google Shape;1077;p142"/>
          <p:cNvSpPr txBox="1"/>
          <p:nvPr/>
        </p:nvSpPr>
        <p:spPr>
          <a:xfrm>
            <a:off x="266291" y="1425522"/>
            <a:ext cx="8016046" cy="4302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pPr marL="200526" indent="-200526" defTabSz="457200">
              <a:lnSpc>
                <a:spcPct val="120000"/>
              </a:lnSpc>
              <a:spcBef>
                <a:spcPts val="600"/>
              </a:spcBef>
              <a:buSzPct val="100000"/>
              <a:buChar char="•"/>
              <a:defRPr sz="1900" spc="-29">
                <a:solidFill>
                  <a:srgbClr val="000000"/>
                </a:solidFill>
              </a:defRPr>
            </a:pPr>
            <a:r>
              <a:rPr sz="2200" dirty="0"/>
              <a:t>2</a:t>
            </a:r>
            <a:r>
              <a:rPr lang="en-US" sz="2200" dirty="0"/>
              <a:t>5</a:t>
            </a:r>
            <a:r>
              <a:rPr sz="2200" dirty="0"/>
              <a:t>+ Years experience in Software Development and Delivery, Cloud Adoption and Data Modernization</a:t>
            </a:r>
          </a:p>
          <a:p>
            <a:pPr marL="200526" indent="-200526" defTabSz="457200">
              <a:lnSpc>
                <a:spcPct val="120000"/>
              </a:lnSpc>
              <a:spcBef>
                <a:spcPts val="600"/>
              </a:spcBef>
              <a:buSzPct val="100000"/>
              <a:buChar char="•"/>
              <a:defRPr sz="1900" spc="-29">
                <a:solidFill>
                  <a:srgbClr val="000000"/>
                </a:solidFill>
              </a:defRPr>
            </a:pPr>
            <a:r>
              <a:rPr lang="en-US" sz="2200" dirty="0"/>
              <a:t>Head of Automation and Platform Engineering at </a:t>
            </a:r>
            <a:r>
              <a:rPr lang="en-US" sz="2200" dirty="0" err="1"/>
              <a:t>Truist</a:t>
            </a:r>
            <a:endParaRPr lang="en-US" sz="2200" dirty="0"/>
          </a:p>
          <a:p>
            <a:pPr marL="200526" indent="-200526" defTabSz="457200">
              <a:lnSpc>
                <a:spcPct val="120000"/>
              </a:lnSpc>
              <a:spcBef>
                <a:spcPts val="600"/>
              </a:spcBef>
              <a:buSzPct val="100000"/>
              <a:buChar char="•"/>
              <a:defRPr sz="1900" spc="-29">
                <a:solidFill>
                  <a:srgbClr val="000000"/>
                </a:solidFill>
              </a:defRPr>
            </a:pPr>
            <a:r>
              <a:rPr lang="en-US" sz="2200" dirty="0"/>
              <a:t>Former </a:t>
            </a:r>
            <a:r>
              <a:rPr sz="2200" dirty="0"/>
              <a:t>IBM Distinguished Engineer, and IBM’s 1st CTO for DevOps Adoption owning the DevOps practice</a:t>
            </a:r>
          </a:p>
          <a:p>
            <a:pPr marL="200526" indent="-200526" defTabSz="457200">
              <a:lnSpc>
                <a:spcPct val="120000"/>
              </a:lnSpc>
              <a:spcBef>
                <a:spcPts val="600"/>
              </a:spcBef>
              <a:buSzPct val="100000"/>
              <a:buChar char="•"/>
              <a:defRPr sz="1900" spc="-29">
                <a:solidFill>
                  <a:srgbClr val="000000"/>
                </a:solidFill>
              </a:defRPr>
            </a:pPr>
            <a:r>
              <a:rPr sz="2200" dirty="0"/>
              <a:t>Conference Keynote speaker, Blogger, Podcaster and Vlogger</a:t>
            </a:r>
          </a:p>
          <a:p>
            <a:pPr marL="200526" indent="-200526" defTabSz="457200">
              <a:lnSpc>
                <a:spcPct val="120000"/>
              </a:lnSpc>
              <a:spcBef>
                <a:spcPts val="600"/>
              </a:spcBef>
              <a:buSzPct val="100000"/>
              <a:buChar char="•"/>
              <a:defRPr sz="1900" spc="-29">
                <a:solidFill>
                  <a:srgbClr val="000000"/>
                </a:solidFill>
              </a:defRPr>
            </a:pPr>
            <a:r>
              <a:rPr sz="2200" dirty="0"/>
              <a:t>Author of two bestseller books: </a:t>
            </a:r>
          </a:p>
          <a:p>
            <a:pPr marL="581526" lvl="1" indent="-200526" defTabSz="457200">
              <a:lnSpc>
                <a:spcPct val="120000"/>
              </a:lnSpc>
              <a:spcBef>
                <a:spcPts val="600"/>
              </a:spcBef>
              <a:buSzPct val="100000"/>
              <a:buChar char="•"/>
              <a:defRPr sz="1900" b="1" i="1" spc="-32">
                <a:solidFill>
                  <a:srgbClr val="000000"/>
                </a:solidFill>
              </a:defRPr>
            </a:pPr>
            <a:r>
              <a:rPr sz="2200" dirty="0"/>
              <a:t>DevOps For Dummies</a:t>
            </a:r>
            <a:r>
              <a:rPr lang="en-US" sz="2200" dirty="0"/>
              <a:t>, IBM Edition</a:t>
            </a:r>
          </a:p>
          <a:p>
            <a:pPr marL="581526" lvl="1" indent="-200526" defTabSz="457200">
              <a:lnSpc>
                <a:spcPct val="120000"/>
              </a:lnSpc>
              <a:spcBef>
                <a:spcPts val="600"/>
              </a:spcBef>
              <a:buSzPct val="100000"/>
              <a:buChar char="•"/>
              <a:defRPr sz="1900" b="1" i="1" spc="-32">
                <a:solidFill>
                  <a:srgbClr val="000000"/>
                </a:solidFill>
              </a:defRPr>
            </a:pPr>
            <a:r>
              <a:rPr sz="2200" dirty="0"/>
              <a:t>The DevOps Adoption Playbook: </a:t>
            </a:r>
            <a:r>
              <a:rPr sz="2200" u="sng" dirty="0">
                <a:solidFill>
                  <a:srgbClr val="00B0F0"/>
                </a:solidFill>
                <a:uFill>
                  <a:solidFill>
                    <a:srgbClr val="00B0F0"/>
                  </a:solidFill>
                </a:uFill>
                <a:hlinkClick r:id="rId2"/>
              </a:rPr>
              <a:t>http://amzn.to/2hH7rt2</a:t>
            </a:r>
            <a:r>
              <a:rPr sz="2200" dirty="0"/>
              <a:t> </a:t>
            </a:r>
          </a:p>
        </p:txBody>
      </p:sp>
      <p:sp>
        <p:nvSpPr>
          <p:cNvPr id="1266" name="Characteristics of a Data Company"/>
          <p:cNvSpPr txBox="1"/>
          <p:nvPr/>
        </p:nvSpPr>
        <p:spPr>
          <a:xfrm>
            <a:off x="618278" y="746293"/>
            <a:ext cx="8549604" cy="523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1" tIns="45711" rIns="45711" bIns="45711">
            <a:spAutoFit/>
          </a:bodyPr>
          <a:lstStyle>
            <a:lvl1pPr defTabSz="457200">
              <a:spcBef>
                <a:spcPts val="500"/>
              </a:spcBef>
              <a:defRPr sz="2800" b="1" spc="-28">
                <a:solidFill>
                  <a:srgbClr val="000000"/>
                </a:solidFill>
                <a:latin typeface="Helvetica Neue"/>
                <a:ea typeface="Helvetica Neue"/>
                <a:cs typeface="Helvetica Neue"/>
                <a:sym typeface="Helvetica Neue"/>
              </a:defRPr>
            </a:lvl1pPr>
          </a:lstStyle>
          <a:p>
            <a:pPr algn="l"/>
            <a:r>
              <a:rPr dirty="0"/>
              <a:t>All about me </a:t>
            </a:r>
            <a:r>
              <a:rPr lang="en-US" dirty="0" smtClean="0"/>
              <a:t>– </a:t>
            </a:r>
            <a:r>
              <a:rPr dirty="0" smtClean="0"/>
              <a:t>Sanjeev </a:t>
            </a:r>
            <a:r>
              <a:rPr dirty="0"/>
              <a:t>Sharma </a:t>
            </a:r>
          </a:p>
        </p:txBody>
      </p:sp>
      <p:sp>
        <p:nvSpPr>
          <p:cNvPr id="1267" name="Line"/>
          <p:cNvSpPr/>
          <p:nvPr/>
        </p:nvSpPr>
        <p:spPr>
          <a:xfrm>
            <a:off x="647701" y="772041"/>
            <a:ext cx="635669" cy="1"/>
          </a:xfrm>
          <a:prstGeom prst="line">
            <a:avLst/>
          </a:prstGeom>
          <a:ln w="12700">
            <a:solidFill>
              <a:srgbClr val="EF5FA7"/>
            </a:solidFill>
          </a:ln>
        </p:spPr>
        <p:txBody>
          <a:bodyPr lIns="22859" tIns="22859" rIns="22859" bIns="22859"/>
          <a:lstStyle/>
          <a:p>
            <a:pPr>
              <a:defRPr>
                <a:solidFill>
                  <a:srgbClr val="000000"/>
                </a:solidFill>
                <a:latin typeface="Helvetica Neue Medium"/>
                <a:ea typeface="Helvetica Neue Medium"/>
                <a:cs typeface="Helvetica Neue Medium"/>
                <a:sym typeface="Helvetica Neue Medium"/>
              </a:defRPr>
            </a:pPr>
            <a:endParaRPr sz="3000"/>
          </a:p>
        </p:txBody>
      </p:sp>
      <p:pic>
        <p:nvPicPr>
          <p:cNvPr id="1268" name="Picture 5" descr="Picture 5"/>
          <p:cNvPicPr>
            <a:picLocks noChangeAspect="1"/>
          </p:cNvPicPr>
          <p:nvPr/>
        </p:nvPicPr>
        <p:blipFill>
          <a:blip r:embed="rId3"/>
          <a:stretch>
            <a:fillRect/>
          </a:stretch>
        </p:blipFill>
        <p:spPr>
          <a:xfrm>
            <a:off x="8905754" y="362227"/>
            <a:ext cx="2270084" cy="1281044"/>
          </a:xfrm>
          <a:prstGeom prst="rect">
            <a:avLst/>
          </a:prstGeom>
          <a:ln w="12700">
            <a:miter lim="400000"/>
          </a:ln>
          <a:effectLst>
            <a:outerShdw blurRad="101600" dist="92475" dir="2318823" rotWithShape="0">
              <a:srgbClr val="000000">
                <a:alpha val="75000"/>
              </a:srgbClr>
            </a:outerShdw>
          </a:effectLst>
        </p:spPr>
      </p:pic>
      <p:pic>
        <p:nvPicPr>
          <p:cNvPr id="1269" name="Picture 9" descr="Picture 9"/>
          <p:cNvPicPr>
            <a:picLocks noChangeAspect="1"/>
          </p:cNvPicPr>
          <p:nvPr/>
        </p:nvPicPr>
        <p:blipFill>
          <a:blip r:embed="rId4"/>
          <a:stretch>
            <a:fillRect/>
          </a:stretch>
        </p:blipFill>
        <p:spPr>
          <a:xfrm>
            <a:off x="9442085" y="1506604"/>
            <a:ext cx="2519148" cy="3774938"/>
          </a:xfrm>
          <a:prstGeom prst="rect">
            <a:avLst/>
          </a:prstGeom>
          <a:ln w="12700">
            <a:miter lim="400000"/>
          </a:ln>
          <a:effectLst>
            <a:outerShdw blurRad="101600" dist="92475" dir="2318823" rotWithShape="0">
              <a:srgbClr val="000000">
                <a:alpha val="75000"/>
              </a:srgbClr>
            </a:outerShdw>
          </a:effectLst>
        </p:spPr>
      </p:pic>
      <p:pic>
        <p:nvPicPr>
          <p:cNvPr id="1270" name="Picture 12" descr="Picture 12"/>
          <p:cNvPicPr>
            <a:picLocks noChangeAspect="1"/>
          </p:cNvPicPr>
          <p:nvPr/>
        </p:nvPicPr>
        <p:blipFill>
          <a:blip r:embed="rId5"/>
          <a:stretch>
            <a:fillRect/>
          </a:stretch>
        </p:blipFill>
        <p:spPr>
          <a:xfrm>
            <a:off x="8459876" y="4269668"/>
            <a:ext cx="2968141" cy="2226105"/>
          </a:xfrm>
          <a:prstGeom prst="rect">
            <a:avLst/>
          </a:prstGeom>
          <a:ln w="12700">
            <a:miter lim="400000"/>
          </a:ln>
          <a:effectLst>
            <a:outerShdw blurRad="101600" dist="92475" dir="2318823" rotWithShape="0">
              <a:srgbClr val="000000">
                <a:alpha val="75000"/>
              </a:srgbClr>
            </a:outerShdw>
          </a:effectLst>
        </p:spPr>
      </p:pic>
    </p:spTree>
    <p:extLst>
      <p:ext uri="{BB962C8B-B14F-4D97-AF65-F5344CB8AC3E}">
        <p14:creationId xmlns:p14="http://schemas.microsoft.com/office/powerpoint/2010/main" val="2760387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Our Platform Journey</a:t>
            </a:r>
            <a:endParaRPr lang="en-US" dirty="0"/>
          </a:p>
        </p:txBody>
      </p:sp>
      <p:sp>
        <p:nvSpPr>
          <p:cNvPr id="1545" name="Slide Number"/>
          <p:cNvSpPr txBox="1">
            <a:spLocks noGrp="1"/>
          </p:cNvSpPr>
          <p:nvPr>
            <p:ph type="sldNum" sz="quarter" idx="4294967295"/>
          </p:nvPr>
        </p:nvSpPr>
        <p:spPr>
          <a:xfrm>
            <a:off x="11541125" y="6256338"/>
            <a:ext cx="650875" cy="3651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extLst>
      <p:ext uri="{BB962C8B-B14F-4D97-AF65-F5344CB8AC3E}">
        <p14:creationId xmlns:p14="http://schemas.microsoft.com/office/powerpoint/2010/main" val="2180917577"/>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27"/>
          </p:nvPr>
        </p:nvSpPr>
        <p:spPr/>
        <p:txBody>
          <a:bodyPr/>
          <a:lstStyle/>
          <a:p>
            <a:endParaRPr lang="en-US"/>
          </a:p>
        </p:txBody>
      </p:sp>
      <p:sp>
        <p:nvSpPr>
          <p:cNvPr id="10" name="Text Placeholder 9"/>
          <p:cNvSpPr>
            <a:spLocks noGrp="1"/>
          </p:cNvSpPr>
          <p:nvPr>
            <p:ph type="body" sz="quarter" idx="37"/>
          </p:nvPr>
        </p:nvSpPr>
        <p:spPr/>
        <p:txBody>
          <a:bodyPr/>
          <a:lstStyle/>
          <a:p>
            <a:r>
              <a:rPr lang="en-US" dirty="0"/>
              <a:t>This is </a:t>
            </a:r>
            <a:r>
              <a:rPr lang="en-US" dirty="0" smtClean="0"/>
              <a:t>our </a:t>
            </a:r>
            <a:r>
              <a:rPr lang="en-US" dirty="0"/>
              <a:t>team!</a:t>
            </a:r>
          </a:p>
        </p:txBody>
      </p:sp>
      <p:sp>
        <p:nvSpPr>
          <p:cNvPr id="5" name="Slide Number Placeholder 4"/>
          <p:cNvSpPr>
            <a:spLocks noGrp="1"/>
          </p:cNvSpPr>
          <p:nvPr>
            <p:ph type="sldNum" sz="quarter" idx="4"/>
          </p:nvPr>
        </p:nvSpPr>
        <p:spPr/>
        <p:txBody>
          <a:bodyPr/>
          <a:lstStyle/>
          <a:p>
            <a:fld id="{DCE8E779-F425-B04A-A166-188F6BC263ED}" type="slidenum">
              <a:rPr lang="en-US" smtClean="0"/>
              <a:pPr/>
              <a:t>21</a:t>
            </a:fld>
            <a:endParaRPr lang="en-US" dirty="0"/>
          </a:p>
        </p:txBody>
      </p:sp>
      <p:sp>
        <p:nvSpPr>
          <p:cNvPr id="7" name="Title 6"/>
          <p:cNvSpPr>
            <a:spLocks noGrp="1"/>
          </p:cNvSpPr>
          <p:nvPr>
            <p:ph type="title"/>
          </p:nvPr>
        </p:nvSpPr>
        <p:spPr>
          <a:xfrm>
            <a:off x="371476" y="369022"/>
            <a:ext cx="8287891" cy="612053"/>
          </a:xfrm>
        </p:spPr>
        <p:txBody>
          <a:bodyPr/>
          <a:lstStyle/>
          <a:p>
            <a:r>
              <a:rPr lang="en-US" dirty="0" smtClean="0"/>
              <a:t>Organizing to deliver: The </a:t>
            </a:r>
            <a:r>
              <a:rPr lang="en-US" dirty="0"/>
              <a:t>Platform Team</a:t>
            </a:r>
          </a:p>
        </p:txBody>
      </p:sp>
      <p:pic>
        <p:nvPicPr>
          <p:cNvPr id="6" name="Picture 2" descr="four team topologies, organizational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905" y="1235567"/>
            <a:ext cx="4689475" cy="4689475"/>
          </a:xfrm>
          <a:prstGeom prst="rect">
            <a:avLst/>
          </a:prstGeom>
          <a:solidFill>
            <a:srgbClr val="FFFFCC"/>
          </a:solidFill>
          <a:effectLst>
            <a:outerShdw blurRad="203200" dist="292100" dir="2700000" algn="tl" rotWithShape="0">
              <a:prstClr val="black">
                <a:alpha val="40000"/>
              </a:prstClr>
            </a:outerShdw>
          </a:effectLst>
        </p:spPr>
      </p:pic>
      <p:graphicFrame>
        <p:nvGraphicFramePr>
          <p:cNvPr id="12" name="Text Placeholder 8">
            <a:extLst>
              <a:ext uri="{FF2B5EF4-FFF2-40B4-BE49-F238E27FC236}">
                <a16:creationId xmlns:a16="http://schemas.microsoft.com/office/drawing/2014/main" id="{6D6C9A67-7F6B-4844-8A30-97B96F4550E2}"/>
              </a:ext>
            </a:extLst>
          </p:cNvPr>
          <p:cNvGraphicFramePr/>
          <p:nvPr>
            <p:extLst>
              <p:ext uri="{D42A27DB-BD31-4B8C-83A1-F6EECF244321}">
                <p14:modId xmlns:p14="http://schemas.microsoft.com/office/powerpoint/2010/main" val="4203466121"/>
              </p:ext>
            </p:extLst>
          </p:nvPr>
        </p:nvGraphicFramePr>
        <p:xfrm>
          <a:off x="371477" y="2006271"/>
          <a:ext cx="5968366" cy="3821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3839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7"/>
          </p:nvPr>
        </p:nvSpPr>
        <p:spPr/>
        <p:txBody>
          <a:bodyPr/>
          <a:lstStyle/>
          <a:p>
            <a:endParaRPr lang="en-US"/>
          </a:p>
        </p:txBody>
      </p:sp>
      <p:sp>
        <p:nvSpPr>
          <p:cNvPr id="3" name="Text Placeholder 2"/>
          <p:cNvSpPr>
            <a:spLocks noGrp="1"/>
          </p:cNvSpPr>
          <p:nvPr>
            <p:ph type="body" sz="quarter" idx="36"/>
          </p:nvPr>
        </p:nvSpPr>
        <p:spPr>
          <a:xfrm>
            <a:off x="603504" y="981075"/>
            <a:ext cx="11146536" cy="3584196"/>
          </a:xfrm>
        </p:spPr>
        <p:txBody>
          <a:bodyPr vert="horz" lIns="0" tIns="0" rIns="0" bIns="0" rtlCol="0">
            <a:noAutofit/>
          </a:bodyPr>
          <a:lstStyle/>
          <a:p>
            <a:pPr marL="514350" indent="-514350">
              <a:lnSpc>
                <a:spcPct val="120000"/>
              </a:lnSpc>
              <a:buFont typeface="+mj-lt"/>
              <a:buAutoNum type="arabicPeriod"/>
            </a:pPr>
            <a:r>
              <a:rPr lang="en-US" sz="2400" b="1" dirty="0" smtClean="0">
                <a:solidFill>
                  <a:schemeClr val="tx2"/>
                </a:solidFill>
              </a:rPr>
              <a:t>Self–Service</a:t>
            </a:r>
            <a:r>
              <a:rPr lang="en-US" sz="2400" dirty="0" smtClean="0">
                <a:solidFill>
                  <a:schemeClr val="tx2"/>
                </a:solidFill>
              </a:rPr>
              <a:t>: Comes from end-to-end automated workflows, and a self-service portal</a:t>
            </a:r>
          </a:p>
          <a:p>
            <a:pPr marL="514350" indent="-514350">
              <a:lnSpc>
                <a:spcPct val="120000"/>
              </a:lnSpc>
              <a:buFont typeface="+mj-lt"/>
              <a:buAutoNum type="arabicPeriod"/>
            </a:pPr>
            <a:r>
              <a:rPr lang="en-US" sz="2400" b="1" dirty="0">
                <a:solidFill>
                  <a:schemeClr val="tx2"/>
                </a:solidFill>
              </a:rPr>
              <a:t>Permission to </a:t>
            </a:r>
            <a:r>
              <a:rPr lang="en-US" sz="2400" b="1" dirty="0" smtClean="0">
                <a:solidFill>
                  <a:schemeClr val="tx2"/>
                </a:solidFill>
              </a:rPr>
              <a:t>Act: </a:t>
            </a:r>
            <a:r>
              <a:rPr lang="en-US" sz="2400" dirty="0" smtClean="0">
                <a:solidFill>
                  <a:schemeClr val="tx2"/>
                </a:solidFill>
              </a:rPr>
              <a:t>Requires pre-approvals for well defined ‘patterns’-as-code</a:t>
            </a:r>
            <a:endParaRPr lang="en-US" sz="2400" b="1" dirty="0">
              <a:solidFill>
                <a:schemeClr val="tx2"/>
              </a:solidFill>
            </a:endParaRPr>
          </a:p>
          <a:p>
            <a:pPr marL="514350" indent="-514350">
              <a:lnSpc>
                <a:spcPct val="120000"/>
              </a:lnSpc>
              <a:buFont typeface="+mj-lt"/>
              <a:buAutoNum type="arabicPeriod"/>
            </a:pPr>
            <a:r>
              <a:rPr lang="en-US" sz="2400" b="1" dirty="0">
                <a:solidFill>
                  <a:schemeClr val="tx2"/>
                </a:solidFill>
              </a:rPr>
              <a:t>Guardrails</a:t>
            </a:r>
            <a:r>
              <a:rPr lang="en-US" sz="2400" dirty="0">
                <a:solidFill>
                  <a:schemeClr val="tx2"/>
                </a:solidFill>
              </a:rPr>
              <a:t> (for compliance and Security</a:t>
            </a:r>
            <a:r>
              <a:rPr lang="en-US" sz="2400" dirty="0" smtClean="0">
                <a:solidFill>
                  <a:schemeClr val="tx2"/>
                </a:solidFill>
              </a:rPr>
              <a:t>): Need to be embedded in the automation, giving engineers space to be Agile</a:t>
            </a:r>
            <a:endParaRPr lang="en-US" sz="2400" dirty="0">
              <a:solidFill>
                <a:schemeClr val="tx2"/>
              </a:solidFill>
            </a:endParaRPr>
          </a:p>
          <a:p>
            <a:pPr marL="514350" indent="-514350">
              <a:lnSpc>
                <a:spcPct val="120000"/>
              </a:lnSpc>
              <a:buFont typeface="+mj-lt"/>
              <a:buAutoNum type="arabicPeriod"/>
            </a:pPr>
            <a:r>
              <a:rPr lang="en-US" sz="2400" b="1" dirty="0">
                <a:solidFill>
                  <a:schemeClr val="tx2"/>
                </a:solidFill>
              </a:rPr>
              <a:t>Environment of </a:t>
            </a:r>
            <a:r>
              <a:rPr lang="en-US" sz="2400" b="1" dirty="0" smtClean="0">
                <a:solidFill>
                  <a:schemeClr val="tx2"/>
                </a:solidFill>
              </a:rPr>
              <a:t>Trust: </a:t>
            </a:r>
            <a:r>
              <a:rPr lang="en-US" sz="2400" dirty="0" smtClean="0">
                <a:solidFill>
                  <a:schemeClr val="tx2"/>
                </a:solidFill>
              </a:rPr>
              <a:t>Comes from building confidence in automation over time, and including audit and risk in the journey</a:t>
            </a:r>
            <a:endParaRPr lang="en-US" sz="3200" b="1" dirty="0"/>
          </a:p>
        </p:txBody>
      </p:sp>
      <p:sp>
        <p:nvSpPr>
          <p:cNvPr id="5" name="Slide Number Placeholder 4"/>
          <p:cNvSpPr>
            <a:spLocks noGrp="1"/>
          </p:cNvSpPr>
          <p:nvPr>
            <p:ph type="sldNum" sz="quarter" idx="4"/>
          </p:nvPr>
        </p:nvSpPr>
        <p:spPr/>
        <p:txBody>
          <a:bodyPr/>
          <a:lstStyle/>
          <a:p>
            <a:fld id="{DCE8E779-F425-B04A-A166-188F6BC263ED}" type="slidenum">
              <a:rPr lang="en-US" smtClean="0"/>
              <a:pPr/>
              <a:t>22</a:t>
            </a:fld>
            <a:endParaRPr lang="en-US" dirty="0"/>
          </a:p>
        </p:txBody>
      </p:sp>
      <p:sp>
        <p:nvSpPr>
          <p:cNvPr id="6" name="Title 5"/>
          <p:cNvSpPr>
            <a:spLocks noGrp="1"/>
          </p:cNvSpPr>
          <p:nvPr>
            <p:ph type="title"/>
          </p:nvPr>
        </p:nvSpPr>
        <p:spPr>
          <a:xfrm>
            <a:off x="371476" y="369022"/>
            <a:ext cx="8196452" cy="612053"/>
          </a:xfrm>
        </p:spPr>
        <p:txBody>
          <a:bodyPr/>
          <a:lstStyle/>
          <a:p>
            <a:r>
              <a:rPr lang="en-US" dirty="0" smtClean="0"/>
              <a:t>Workflow Optimization and Automation</a:t>
            </a:r>
            <a:endParaRPr lang="en-US" dirty="0"/>
          </a:p>
        </p:txBody>
      </p:sp>
      <p:pic>
        <p:nvPicPr>
          <p:cNvPr id="1026" name="Picture 2" descr="CICDCTC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226" y="4631374"/>
            <a:ext cx="7399156" cy="199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099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a:extLst>
              <a:ext uri="{FF2B5EF4-FFF2-40B4-BE49-F238E27FC236}">
                <a16:creationId xmlns:a16="http://schemas.microsoft.com/office/drawing/2014/main" id="{01F630E4-F000-D34B-B2AB-FF376954848E}"/>
              </a:ext>
            </a:extLst>
          </p:cNvPr>
          <p:cNvSpPr/>
          <p:nvPr/>
        </p:nvSpPr>
        <p:spPr>
          <a:xfrm>
            <a:off x="5330397" y="4571696"/>
            <a:ext cx="6480313" cy="164989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56" name="Rounded Rectangle 55">
            <a:extLst>
              <a:ext uri="{FF2B5EF4-FFF2-40B4-BE49-F238E27FC236}">
                <a16:creationId xmlns:a16="http://schemas.microsoft.com/office/drawing/2014/main" id="{01F630E4-F000-D34B-B2AB-FF376954848E}"/>
              </a:ext>
            </a:extLst>
          </p:cNvPr>
          <p:cNvSpPr/>
          <p:nvPr/>
        </p:nvSpPr>
        <p:spPr>
          <a:xfrm>
            <a:off x="5172181" y="4472143"/>
            <a:ext cx="6480313" cy="1649896"/>
          </a:xfrm>
          <a:prstGeom prst="roundRect">
            <a:avLst/>
          </a:prstGeom>
          <a:solidFill>
            <a:schemeClr val="bg1"/>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0000"/>
              </a:solidFill>
            </a:endParaRPr>
          </a:p>
        </p:txBody>
      </p:sp>
      <p:sp>
        <p:nvSpPr>
          <p:cNvPr id="17" name="Rounded Rectangle 16">
            <a:extLst>
              <a:ext uri="{FF2B5EF4-FFF2-40B4-BE49-F238E27FC236}">
                <a16:creationId xmlns:a16="http://schemas.microsoft.com/office/drawing/2014/main" id="{01F630E4-F000-D34B-B2AB-FF376954848E}"/>
              </a:ext>
            </a:extLst>
          </p:cNvPr>
          <p:cNvSpPr/>
          <p:nvPr/>
        </p:nvSpPr>
        <p:spPr>
          <a:xfrm>
            <a:off x="5019980" y="4353311"/>
            <a:ext cx="6480313" cy="1649896"/>
          </a:xfrm>
          <a:prstGeom prst="roundRect">
            <a:avLst/>
          </a:prstGeom>
          <a:solidFill>
            <a:schemeClr val="bg1"/>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ENVIRONMENTS</a:t>
            </a:r>
            <a:endParaRPr lang="en-US" dirty="0">
              <a:solidFill>
                <a:srgbClr val="000000"/>
              </a:solidFill>
            </a:endParaRPr>
          </a:p>
        </p:txBody>
      </p:sp>
      <p:sp>
        <p:nvSpPr>
          <p:cNvPr id="23" name="Rounded Rectangle 22">
            <a:extLst>
              <a:ext uri="{FF2B5EF4-FFF2-40B4-BE49-F238E27FC236}">
                <a16:creationId xmlns:a16="http://schemas.microsoft.com/office/drawing/2014/main" id="{1F07C918-EF7C-3841-84EB-CA10C6A97DC0}"/>
              </a:ext>
            </a:extLst>
          </p:cNvPr>
          <p:cNvSpPr/>
          <p:nvPr/>
        </p:nvSpPr>
        <p:spPr>
          <a:xfrm>
            <a:off x="5019979" y="2540553"/>
            <a:ext cx="6480313" cy="164989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APPLICATION DELIVERY PIPELINE</a:t>
            </a:r>
            <a:endParaRPr lang="en-US" sz="1600" dirty="0">
              <a:solidFill>
                <a:srgbClr val="000000"/>
              </a:solidFill>
            </a:endParaRPr>
          </a:p>
        </p:txBody>
      </p:sp>
      <p:sp>
        <p:nvSpPr>
          <p:cNvPr id="24" name="Rounded Rectangle 23">
            <a:extLst>
              <a:ext uri="{FF2B5EF4-FFF2-40B4-BE49-F238E27FC236}">
                <a16:creationId xmlns:a16="http://schemas.microsoft.com/office/drawing/2014/main" id="{96C106EA-6E71-DC40-A29D-4BDDF57FA8C5}"/>
              </a:ext>
            </a:extLst>
          </p:cNvPr>
          <p:cNvSpPr/>
          <p:nvPr/>
        </p:nvSpPr>
        <p:spPr>
          <a:xfrm>
            <a:off x="5019979" y="727795"/>
            <a:ext cx="6480313" cy="164989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0000"/>
                </a:solidFill>
              </a:rPr>
              <a:t>DATA PIPELINE</a:t>
            </a:r>
            <a:endParaRPr lang="en-US" dirty="0">
              <a:solidFill>
                <a:srgbClr val="000000"/>
              </a:solidFill>
            </a:endParaRPr>
          </a:p>
        </p:txBody>
      </p:sp>
      <p:sp>
        <p:nvSpPr>
          <p:cNvPr id="25" name="Rounded Rectangle 24">
            <a:extLst>
              <a:ext uri="{FF2B5EF4-FFF2-40B4-BE49-F238E27FC236}">
                <a16:creationId xmlns:a16="http://schemas.microsoft.com/office/drawing/2014/main" id="{8C9DFD99-DC38-2245-9CF3-9459C5FB6B9E}"/>
              </a:ext>
            </a:extLst>
          </p:cNvPr>
          <p:cNvSpPr/>
          <p:nvPr/>
        </p:nvSpPr>
        <p:spPr>
          <a:xfrm>
            <a:off x="2982633" y="727795"/>
            <a:ext cx="1834139" cy="5275136"/>
          </a:xfrm>
          <a:prstGeom prst="roundRect">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SECURITY AND COMPLIANCE</a:t>
            </a:r>
            <a:endParaRPr lang="en-US" sz="1400" dirty="0">
              <a:solidFill>
                <a:srgbClr val="000000"/>
              </a:solidFill>
            </a:endParaRPr>
          </a:p>
        </p:txBody>
      </p:sp>
      <p:sp>
        <p:nvSpPr>
          <p:cNvPr id="26" name="Rounded Rectangle 25">
            <a:extLst>
              <a:ext uri="{FF2B5EF4-FFF2-40B4-BE49-F238E27FC236}">
                <a16:creationId xmlns:a16="http://schemas.microsoft.com/office/drawing/2014/main" id="{2B1059EB-2F54-A24C-A565-B91E93DCE02B}"/>
              </a:ext>
            </a:extLst>
          </p:cNvPr>
          <p:cNvSpPr/>
          <p:nvPr/>
        </p:nvSpPr>
        <p:spPr>
          <a:xfrm>
            <a:off x="5322284" y="6166069"/>
            <a:ext cx="1680411" cy="517148"/>
          </a:xfrm>
          <a:prstGeom prst="roundRect">
            <a:avLst/>
          </a:prstGeom>
          <a:solidFill>
            <a:srgbClr val="00B0F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Compute</a:t>
            </a:r>
            <a:endParaRPr lang="en-US" dirty="0">
              <a:solidFill>
                <a:schemeClr val="tx2">
                  <a:lumMod val="75000"/>
                  <a:lumOff val="25000"/>
                </a:schemeClr>
              </a:solidFill>
            </a:endParaRPr>
          </a:p>
        </p:txBody>
      </p:sp>
      <p:sp>
        <p:nvSpPr>
          <p:cNvPr id="27" name="Rounded Rectangle 26">
            <a:extLst>
              <a:ext uri="{FF2B5EF4-FFF2-40B4-BE49-F238E27FC236}">
                <a16:creationId xmlns:a16="http://schemas.microsoft.com/office/drawing/2014/main" id="{5DF8E693-5E7C-1649-A3DA-A939FC256891}"/>
              </a:ext>
            </a:extLst>
          </p:cNvPr>
          <p:cNvSpPr/>
          <p:nvPr/>
        </p:nvSpPr>
        <p:spPr>
          <a:xfrm>
            <a:off x="7319127" y="6166069"/>
            <a:ext cx="1680411" cy="517148"/>
          </a:xfrm>
          <a:prstGeom prst="roundRect">
            <a:avLst/>
          </a:prstGeom>
          <a:solidFill>
            <a:srgbClr val="00B0F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Storage</a:t>
            </a:r>
          </a:p>
        </p:txBody>
      </p:sp>
      <p:sp>
        <p:nvSpPr>
          <p:cNvPr id="28" name="Rounded Rectangle 27">
            <a:extLst>
              <a:ext uri="{FF2B5EF4-FFF2-40B4-BE49-F238E27FC236}">
                <a16:creationId xmlns:a16="http://schemas.microsoft.com/office/drawing/2014/main" id="{21DD154C-C7C8-A449-91B1-9C5AC0523033}"/>
              </a:ext>
            </a:extLst>
          </p:cNvPr>
          <p:cNvSpPr/>
          <p:nvPr/>
        </p:nvSpPr>
        <p:spPr>
          <a:xfrm>
            <a:off x="9315971" y="6166069"/>
            <a:ext cx="1680411" cy="517148"/>
          </a:xfrm>
          <a:prstGeom prst="roundRect">
            <a:avLst/>
          </a:prstGeom>
          <a:solidFill>
            <a:srgbClr val="00B0F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Network</a:t>
            </a:r>
          </a:p>
        </p:txBody>
      </p:sp>
      <p:sp>
        <p:nvSpPr>
          <p:cNvPr id="29" name="Rounded Rectangle 28">
            <a:extLst>
              <a:ext uri="{FF2B5EF4-FFF2-40B4-BE49-F238E27FC236}">
                <a16:creationId xmlns:a16="http://schemas.microsoft.com/office/drawing/2014/main" id="{6F3F0526-E39F-0A4F-B12A-DE77E844A55E}"/>
              </a:ext>
            </a:extLst>
          </p:cNvPr>
          <p:cNvSpPr/>
          <p:nvPr/>
        </p:nvSpPr>
        <p:spPr>
          <a:xfrm>
            <a:off x="5441360" y="4593133"/>
            <a:ext cx="1906329" cy="454687"/>
          </a:xfrm>
          <a:prstGeom prst="roundRect">
            <a:avLst/>
          </a:prstGeom>
          <a:solidFill>
            <a:srgbClr val="FF6600">
              <a:alpha val="60392"/>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Provisioning</a:t>
            </a:r>
          </a:p>
        </p:txBody>
      </p:sp>
      <p:sp>
        <p:nvSpPr>
          <p:cNvPr id="30" name="Rounded Rectangle 29">
            <a:extLst>
              <a:ext uri="{FF2B5EF4-FFF2-40B4-BE49-F238E27FC236}">
                <a16:creationId xmlns:a16="http://schemas.microsoft.com/office/drawing/2014/main" id="{7116D413-0429-A749-A912-F9D7EF0E8EB8}"/>
              </a:ext>
            </a:extLst>
          </p:cNvPr>
          <p:cNvSpPr/>
          <p:nvPr/>
        </p:nvSpPr>
        <p:spPr>
          <a:xfrm>
            <a:off x="7534330" y="4593133"/>
            <a:ext cx="1894623" cy="454687"/>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Orchestration</a:t>
            </a:r>
          </a:p>
        </p:txBody>
      </p:sp>
      <p:sp>
        <p:nvSpPr>
          <p:cNvPr id="31" name="Rounded Rectangle 30">
            <a:extLst>
              <a:ext uri="{FF2B5EF4-FFF2-40B4-BE49-F238E27FC236}">
                <a16:creationId xmlns:a16="http://schemas.microsoft.com/office/drawing/2014/main" id="{132F1C97-4F91-C248-BF56-6AB2EF1C703F}"/>
              </a:ext>
            </a:extLst>
          </p:cNvPr>
          <p:cNvSpPr/>
          <p:nvPr/>
        </p:nvSpPr>
        <p:spPr>
          <a:xfrm>
            <a:off x="9616654" y="4110071"/>
            <a:ext cx="1724604" cy="1293015"/>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Reliability Engineering</a:t>
            </a:r>
          </a:p>
          <a:p>
            <a:pPr algn="ctr"/>
            <a:r>
              <a:rPr lang="en-US" sz="1200" dirty="0">
                <a:solidFill>
                  <a:schemeClr val="bg1"/>
                </a:solidFill>
              </a:rPr>
              <a:t>(Chaos Engineering, SRE)</a:t>
            </a:r>
          </a:p>
        </p:txBody>
      </p:sp>
      <p:sp>
        <p:nvSpPr>
          <p:cNvPr id="32" name="Rounded Rectangle 31">
            <a:extLst>
              <a:ext uri="{FF2B5EF4-FFF2-40B4-BE49-F238E27FC236}">
                <a16:creationId xmlns:a16="http://schemas.microsoft.com/office/drawing/2014/main" id="{DF0E70D9-46B5-444A-8C0C-FEA6D869B6E6}"/>
              </a:ext>
            </a:extLst>
          </p:cNvPr>
          <p:cNvSpPr/>
          <p:nvPr/>
        </p:nvSpPr>
        <p:spPr>
          <a:xfrm>
            <a:off x="5746214" y="3915465"/>
            <a:ext cx="1742919" cy="556678"/>
          </a:xfrm>
          <a:prstGeom prst="roundRect">
            <a:avLst/>
          </a:prstGeom>
          <a:solidFill>
            <a:schemeClr val="accent1">
              <a:lumMod val="75000"/>
              <a:lumOff val="25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Test Environments</a:t>
            </a:r>
          </a:p>
        </p:txBody>
      </p:sp>
      <p:sp>
        <p:nvSpPr>
          <p:cNvPr id="33" name="Rounded Rectangle 32">
            <a:extLst>
              <a:ext uri="{FF2B5EF4-FFF2-40B4-BE49-F238E27FC236}">
                <a16:creationId xmlns:a16="http://schemas.microsoft.com/office/drawing/2014/main" id="{58383E15-D1B8-4B4F-A521-C9B90BD15113}"/>
              </a:ext>
            </a:extLst>
          </p:cNvPr>
          <p:cNvSpPr/>
          <p:nvPr/>
        </p:nvSpPr>
        <p:spPr>
          <a:xfrm>
            <a:off x="5322284" y="2729650"/>
            <a:ext cx="800522" cy="441255"/>
          </a:xfrm>
          <a:prstGeom prst="roundRect">
            <a:avLst/>
          </a:prstGeom>
          <a:solidFill>
            <a:srgbClr val="FF6600">
              <a:alpha val="60392"/>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SCM</a:t>
            </a:r>
          </a:p>
        </p:txBody>
      </p:sp>
      <p:sp>
        <p:nvSpPr>
          <p:cNvPr id="34" name="Rounded Rectangle 33">
            <a:extLst>
              <a:ext uri="{FF2B5EF4-FFF2-40B4-BE49-F238E27FC236}">
                <a16:creationId xmlns:a16="http://schemas.microsoft.com/office/drawing/2014/main" id="{CF1A0B7E-A98A-484D-B5E3-E05B00E7A2FD}"/>
              </a:ext>
            </a:extLst>
          </p:cNvPr>
          <p:cNvSpPr/>
          <p:nvPr/>
        </p:nvSpPr>
        <p:spPr>
          <a:xfrm>
            <a:off x="6205942" y="2738921"/>
            <a:ext cx="1283357" cy="442979"/>
          </a:xfrm>
          <a:prstGeom prst="roundRect">
            <a:avLst/>
          </a:prstGeom>
          <a:solidFill>
            <a:srgbClr val="FF6600">
              <a:alpha val="60392"/>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Build (CI)</a:t>
            </a:r>
          </a:p>
        </p:txBody>
      </p:sp>
      <p:sp>
        <p:nvSpPr>
          <p:cNvPr id="35" name="Rounded Rectangle 34">
            <a:extLst>
              <a:ext uri="{FF2B5EF4-FFF2-40B4-BE49-F238E27FC236}">
                <a16:creationId xmlns:a16="http://schemas.microsoft.com/office/drawing/2014/main" id="{DD697CA7-2897-2848-BD84-119B7625E0CD}"/>
              </a:ext>
            </a:extLst>
          </p:cNvPr>
          <p:cNvSpPr/>
          <p:nvPr/>
        </p:nvSpPr>
        <p:spPr>
          <a:xfrm>
            <a:off x="7601977" y="2728788"/>
            <a:ext cx="1601316" cy="442980"/>
          </a:xfrm>
          <a:prstGeom prst="roundRect">
            <a:avLst/>
          </a:prstGeom>
          <a:solidFill>
            <a:srgbClr val="FF6600">
              <a:alpha val="60392"/>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Deploy (CD)</a:t>
            </a:r>
          </a:p>
        </p:txBody>
      </p:sp>
      <p:sp>
        <p:nvSpPr>
          <p:cNvPr id="36" name="Rounded Rectangle 35">
            <a:extLst>
              <a:ext uri="{FF2B5EF4-FFF2-40B4-BE49-F238E27FC236}">
                <a16:creationId xmlns:a16="http://schemas.microsoft.com/office/drawing/2014/main" id="{CBFD018C-6771-794B-BA99-C3CC16F2FDD3}"/>
              </a:ext>
            </a:extLst>
          </p:cNvPr>
          <p:cNvSpPr/>
          <p:nvPr/>
        </p:nvSpPr>
        <p:spPr>
          <a:xfrm>
            <a:off x="9315972" y="2732740"/>
            <a:ext cx="2008790" cy="443190"/>
          </a:xfrm>
          <a:prstGeom prst="roundRect">
            <a:avLst/>
          </a:prstGeom>
          <a:solidFill>
            <a:schemeClr val="accent1">
              <a:lumMod val="75000"/>
              <a:lumOff val="25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Test and Validate</a:t>
            </a:r>
          </a:p>
        </p:txBody>
      </p:sp>
      <p:sp>
        <p:nvSpPr>
          <p:cNvPr id="37" name="Rounded Rectangle 36">
            <a:extLst>
              <a:ext uri="{FF2B5EF4-FFF2-40B4-BE49-F238E27FC236}">
                <a16:creationId xmlns:a16="http://schemas.microsoft.com/office/drawing/2014/main" id="{56FCFB03-1ECE-DE4C-A624-4424558341EE}"/>
              </a:ext>
            </a:extLst>
          </p:cNvPr>
          <p:cNvSpPr/>
          <p:nvPr/>
        </p:nvSpPr>
        <p:spPr>
          <a:xfrm>
            <a:off x="6103199" y="1806649"/>
            <a:ext cx="1834140" cy="789420"/>
          </a:xfrm>
          <a:prstGeom prst="roundRect">
            <a:avLst/>
          </a:prstGeom>
          <a:solidFill>
            <a:schemeClr val="accent1">
              <a:lumMod val="75000"/>
              <a:lumOff val="25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Test Data Management</a:t>
            </a:r>
          </a:p>
        </p:txBody>
      </p:sp>
      <p:sp>
        <p:nvSpPr>
          <p:cNvPr id="38" name="Rounded Rectangle 37">
            <a:extLst>
              <a:ext uri="{FF2B5EF4-FFF2-40B4-BE49-F238E27FC236}">
                <a16:creationId xmlns:a16="http://schemas.microsoft.com/office/drawing/2014/main" id="{CC1FB39B-4215-2148-A7AF-8BE90FCBD1E8}"/>
              </a:ext>
            </a:extLst>
          </p:cNvPr>
          <p:cNvSpPr/>
          <p:nvPr/>
        </p:nvSpPr>
        <p:spPr>
          <a:xfrm>
            <a:off x="8668714" y="1806649"/>
            <a:ext cx="1810500" cy="789420"/>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Schema Management</a:t>
            </a:r>
          </a:p>
        </p:txBody>
      </p:sp>
      <p:sp>
        <p:nvSpPr>
          <p:cNvPr id="39" name="Rounded Rectangle 38">
            <a:extLst>
              <a:ext uri="{FF2B5EF4-FFF2-40B4-BE49-F238E27FC236}">
                <a16:creationId xmlns:a16="http://schemas.microsoft.com/office/drawing/2014/main" id="{1FFF8373-CD40-5C4F-BD69-55B8BE05BB4C}"/>
              </a:ext>
            </a:extLst>
          </p:cNvPr>
          <p:cNvSpPr/>
          <p:nvPr/>
        </p:nvSpPr>
        <p:spPr>
          <a:xfrm>
            <a:off x="5322284" y="859350"/>
            <a:ext cx="1996843" cy="517148"/>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Data Distribution</a:t>
            </a:r>
          </a:p>
        </p:txBody>
      </p:sp>
      <p:sp>
        <p:nvSpPr>
          <p:cNvPr id="40" name="Rounded Rectangle 39">
            <a:extLst>
              <a:ext uri="{FF2B5EF4-FFF2-40B4-BE49-F238E27FC236}">
                <a16:creationId xmlns:a16="http://schemas.microsoft.com/office/drawing/2014/main" id="{B4E15411-1FF8-4044-A4E4-BC0956069AED}"/>
              </a:ext>
            </a:extLst>
          </p:cNvPr>
          <p:cNvSpPr/>
          <p:nvPr/>
        </p:nvSpPr>
        <p:spPr>
          <a:xfrm>
            <a:off x="3772382" y="1723713"/>
            <a:ext cx="1934220" cy="321926"/>
          </a:xfrm>
          <a:prstGeom prst="roundRect">
            <a:avLst/>
          </a:prstGeom>
          <a:solidFill>
            <a:schemeClr val="accent1">
              <a:lumMod val="75000"/>
              <a:lumOff val="25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Data Privacy</a:t>
            </a:r>
          </a:p>
        </p:txBody>
      </p:sp>
      <p:sp>
        <p:nvSpPr>
          <p:cNvPr id="42" name="Rounded Rectangle 41">
            <a:extLst>
              <a:ext uri="{FF2B5EF4-FFF2-40B4-BE49-F238E27FC236}">
                <a16:creationId xmlns:a16="http://schemas.microsoft.com/office/drawing/2014/main" id="{C6236772-85BE-544E-B52C-63038CC313F4}"/>
              </a:ext>
            </a:extLst>
          </p:cNvPr>
          <p:cNvSpPr/>
          <p:nvPr/>
        </p:nvSpPr>
        <p:spPr>
          <a:xfrm>
            <a:off x="8295563" y="856915"/>
            <a:ext cx="2983825" cy="517148"/>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DataSet</a:t>
            </a:r>
            <a:r>
              <a:rPr lang="en-US" sz="2000" dirty="0">
                <a:solidFill>
                  <a:schemeClr val="bg1"/>
                </a:solidFill>
              </a:rPr>
              <a:t> Management</a:t>
            </a:r>
          </a:p>
        </p:txBody>
      </p:sp>
      <p:sp>
        <p:nvSpPr>
          <p:cNvPr id="44" name="Rounded Rectangle 43">
            <a:extLst>
              <a:ext uri="{FF2B5EF4-FFF2-40B4-BE49-F238E27FC236}">
                <a16:creationId xmlns:a16="http://schemas.microsoft.com/office/drawing/2014/main" id="{C1CF59AB-6AC4-6D44-89E3-30EE5A60C834}"/>
              </a:ext>
            </a:extLst>
          </p:cNvPr>
          <p:cNvSpPr/>
          <p:nvPr/>
        </p:nvSpPr>
        <p:spPr>
          <a:xfrm>
            <a:off x="3186504" y="893768"/>
            <a:ext cx="1426395" cy="712079"/>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Platform Security</a:t>
            </a:r>
          </a:p>
        </p:txBody>
      </p:sp>
      <p:sp>
        <p:nvSpPr>
          <p:cNvPr id="45" name="Rounded Rectangle 44">
            <a:extLst>
              <a:ext uri="{FF2B5EF4-FFF2-40B4-BE49-F238E27FC236}">
                <a16:creationId xmlns:a16="http://schemas.microsoft.com/office/drawing/2014/main" id="{D8F88ECD-291C-0542-A894-F3934B8AF727}"/>
              </a:ext>
            </a:extLst>
          </p:cNvPr>
          <p:cNvSpPr/>
          <p:nvPr/>
        </p:nvSpPr>
        <p:spPr>
          <a:xfrm>
            <a:off x="3092889" y="4636630"/>
            <a:ext cx="1537455" cy="1239712"/>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Platform Audit and Compliance</a:t>
            </a:r>
          </a:p>
        </p:txBody>
      </p:sp>
      <p:sp>
        <p:nvSpPr>
          <p:cNvPr id="46" name="Rounded Rectangle 45">
            <a:extLst>
              <a:ext uri="{FF2B5EF4-FFF2-40B4-BE49-F238E27FC236}">
                <a16:creationId xmlns:a16="http://schemas.microsoft.com/office/drawing/2014/main" id="{82595879-C981-1B42-AC5E-CA93AA4E4E96}"/>
              </a:ext>
            </a:extLst>
          </p:cNvPr>
          <p:cNvSpPr/>
          <p:nvPr/>
        </p:nvSpPr>
        <p:spPr>
          <a:xfrm>
            <a:off x="5219853" y="5287642"/>
            <a:ext cx="1684503" cy="635517"/>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Container Pipelines </a:t>
            </a:r>
          </a:p>
        </p:txBody>
      </p:sp>
      <p:sp>
        <p:nvSpPr>
          <p:cNvPr id="47" name="Rounded Rectangle 46">
            <a:extLst>
              <a:ext uri="{FF2B5EF4-FFF2-40B4-BE49-F238E27FC236}">
                <a16:creationId xmlns:a16="http://schemas.microsoft.com/office/drawing/2014/main" id="{5563B9D2-3E8B-7F4D-9D4D-C111F6D53CE2}"/>
              </a:ext>
            </a:extLst>
          </p:cNvPr>
          <p:cNvSpPr/>
          <p:nvPr/>
        </p:nvSpPr>
        <p:spPr>
          <a:xfrm>
            <a:off x="6982938" y="5355261"/>
            <a:ext cx="2547457" cy="543009"/>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Platform Performance and Availability</a:t>
            </a:r>
          </a:p>
        </p:txBody>
      </p:sp>
      <p:sp>
        <p:nvSpPr>
          <p:cNvPr id="49" name="Rounded Rectangle 48">
            <a:extLst>
              <a:ext uri="{FF2B5EF4-FFF2-40B4-BE49-F238E27FC236}">
                <a16:creationId xmlns:a16="http://schemas.microsoft.com/office/drawing/2014/main" id="{025A4870-E270-AD41-BE54-A96216A76C0C}"/>
              </a:ext>
            </a:extLst>
          </p:cNvPr>
          <p:cNvSpPr/>
          <p:nvPr/>
        </p:nvSpPr>
        <p:spPr>
          <a:xfrm>
            <a:off x="3028331" y="2115653"/>
            <a:ext cx="1547389" cy="934672"/>
          </a:xfrm>
          <a:prstGeom prst="roundRect">
            <a:avLst/>
          </a:prstGeom>
          <a:solidFill>
            <a:schemeClr val="accent1">
              <a:lumMod val="75000"/>
              <a:lumOff val="25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Security Validation</a:t>
            </a:r>
          </a:p>
        </p:txBody>
      </p:sp>
      <p:sp>
        <p:nvSpPr>
          <p:cNvPr id="41" name="Rounded Rectangle 40">
            <a:extLst>
              <a:ext uri="{FF2B5EF4-FFF2-40B4-BE49-F238E27FC236}">
                <a16:creationId xmlns:a16="http://schemas.microsoft.com/office/drawing/2014/main" id="{132F1C97-4F91-C248-BF56-6AB2EF1C703F}"/>
              </a:ext>
            </a:extLst>
          </p:cNvPr>
          <p:cNvSpPr/>
          <p:nvPr/>
        </p:nvSpPr>
        <p:spPr>
          <a:xfrm>
            <a:off x="7715549" y="3915464"/>
            <a:ext cx="1735515" cy="569835"/>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Pipeline Management</a:t>
            </a:r>
            <a:endParaRPr lang="en-US" sz="1600" dirty="0">
              <a:solidFill>
                <a:schemeClr val="bg1"/>
              </a:solidFill>
            </a:endParaRPr>
          </a:p>
        </p:txBody>
      </p:sp>
      <p:sp>
        <p:nvSpPr>
          <p:cNvPr id="48" name="Rounded Rectangle 47">
            <a:extLst>
              <a:ext uri="{FF2B5EF4-FFF2-40B4-BE49-F238E27FC236}">
                <a16:creationId xmlns:a16="http://schemas.microsoft.com/office/drawing/2014/main" id="{132F1C97-4F91-C248-BF56-6AB2EF1C703F}"/>
              </a:ext>
            </a:extLst>
          </p:cNvPr>
          <p:cNvSpPr/>
          <p:nvPr/>
        </p:nvSpPr>
        <p:spPr>
          <a:xfrm>
            <a:off x="11390844" y="2201360"/>
            <a:ext cx="481994" cy="2391774"/>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chemeClr val="bg1"/>
                </a:solidFill>
              </a:rPr>
              <a:t>Delivery Analytics</a:t>
            </a:r>
            <a:endParaRPr lang="en-US" sz="1600" dirty="0">
              <a:solidFill>
                <a:schemeClr val="bg1"/>
              </a:solidFill>
            </a:endParaRPr>
          </a:p>
        </p:txBody>
      </p:sp>
      <p:sp>
        <p:nvSpPr>
          <p:cNvPr id="51" name="Rounded Rectangle 50">
            <a:extLst>
              <a:ext uri="{FF2B5EF4-FFF2-40B4-BE49-F238E27FC236}">
                <a16:creationId xmlns:a16="http://schemas.microsoft.com/office/drawing/2014/main" id="{D8F88ECD-291C-0542-A894-F3934B8AF727}"/>
              </a:ext>
            </a:extLst>
          </p:cNvPr>
          <p:cNvSpPr/>
          <p:nvPr/>
        </p:nvSpPr>
        <p:spPr>
          <a:xfrm>
            <a:off x="4671521" y="2201360"/>
            <a:ext cx="493709" cy="2391774"/>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chemeClr val="bg1"/>
                </a:solidFill>
              </a:rPr>
              <a:t>Platform Architecture</a:t>
            </a:r>
          </a:p>
        </p:txBody>
      </p:sp>
      <p:sp>
        <p:nvSpPr>
          <p:cNvPr id="52" name="Rounded Rectangle 51">
            <a:extLst>
              <a:ext uri="{FF2B5EF4-FFF2-40B4-BE49-F238E27FC236}">
                <a16:creationId xmlns:a16="http://schemas.microsoft.com/office/drawing/2014/main" id="{D8F88ECD-291C-0542-A894-F3934B8AF727}"/>
              </a:ext>
            </a:extLst>
          </p:cNvPr>
          <p:cNvSpPr/>
          <p:nvPr/>
        </p:nvSpPr>
        <p:spPr>
          <a:xfrm>
            <a:off x="5247912" y="3302890"/>
            <a:ext cx="1048744" cy="540393"/>
          </a:xfrm>
          <a:prstGeom prst="roundRect">
            <a:avLst/>
          </a:prstGeom>
          <a:solidFill>
            <a:srgbClr val="FF6600">
              <a:alpha val="60392"/>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Artifact Repo</a:t>
            </a:r>
          </a:p>
        </p:txBody>
      </p:sp>
      <p:sp>
        <p:nvSpPr>
          <p:cNvPr id="53" name="Rounded Rectangle 52">
            <a:extLst>
              <a:ext uri="{FF2B5EF4-FFF2-40B4-BE49-F238E27FC236}">
                <a16:creationId xmlns:a16="http://schemas.microsoft.com/office/drawing/2014/main" id="{025A4870-E270-AD41-BE54-A96216A76C0C}"/>
              </a:ext>
            </a:extLst>
          </p:cNvPr>
          <p:cNvSpPr/>
          <p:nvPr/>
        </p:nvSpPr>
        <p:spPr>
          <a:xfrm>
            <a:off x="3028331" y="3937261"/>
            <a:ext cx="1605779" cy="586021"/>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Security Remediation</a:t>
            </a:r>
          </a:p>
        </p:txBody>
      </p:sp>
      <p:sp>
        <p:nvSpPr>
          <p:cNvPr id="55" name="Rounded Rectangle 54">
            <a:extLst>
              <a:ext uri="{FF2B5EF4-FFF2-40B4-BE49-F238E27FC236}">
                <a16:creationId xmlns:a16="http://schemas.microsoft.com/office/drawing/2014/main" id="{025A4870-E270-AD41-BE54-A96216A76C0C}"/>
              </a:ext>
            </a:extLst>
          </p:cNvPr>
          <p:cNvSpPr/>
          <p:nvPr/>
        </p:nvSpPr>
        <p:spPr>
          <a:xfrm>
            <a:off x="9684990" y="3499346"/>
            <a:ext cx="1555298" cy="556678"/>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Platform/</a:t>
            </a:r>
          </a:p>
          <a:p>
            <a:pPr algn="ctr"/>
            <a:r>
              <a:rPr lang="en-US" sz="2000" dirty="0" err="1">
                <a:solidFill>
                  <a:schemeClr val="bg1"/>
                </a:solidFill>
              </a:rPr>
              <a:t>XaaS</a:t>
            </a:r>
            <a:endParaRPr lang="en-US" sz="2000" dirty="0">
              <a:solidFill>
                <a:schemeClr val="bg1"/>
              </a:solidFill>
            </a:endParaRPr>
          </a:p>
        </p:txBody>
      </p:sp>
      <p:sp>
        <p:nvSpPr>
          <p:cNvPr id="59" name="Rounded Rectangle 58">
            <a:extLst>
              <a:ext uri="{FF2B5EF4-FFF2-40B4-BE49-F238E27FC236}">
                <a16:creationId xmlns:a16="http://schemas.microsoft.com/office/drawing/2014/main" id="{21DD154C-C7C8-A449-91B1-9C5AC0523033}"/>
              </a:ext>
            </a:extLst>
          </p:cNvPr>
          <p:cNvSpPr/>
          <p:nvPr/>
        </p:nvSpPr>
        <p:spPr>
          <a:xfrm>
            <a:off x="3979084" y="284052"/>
            <a:ext cx="6341283" cy="517148"/>
          </a:xfrm>
          <a:prstGeom prst="roundRect">
            <a:avLst/>
          </a:prstGeom>
          <a:solidFill>
            <a:srgbClr val="FFFF00">
              <a:alpha val="26000"/>
            </a:srgbClr>
          </a:solidFill>
          <a:ln w="19050">
            <a:solidFill>
              <a:srgbClr val="696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75000"/>
                    <a:lumOff val="25000"/>
                  </a:schemeClr>
                </a:solidFill>
              </a:rPr>
              <a:t>Platform Engineering (UX, APIs, CLI, Portal)</a:t>
            </a:r>
          </a:p>
        </p:txBody>
      </p:sp>
      <p:sp>
        <p:nvSpPr>
          <p:cNvPr id="60" name="Rounded Rectangle 59">
            <a:extLst>
              <a:ext uri="{FF2B5EF4-FFF2-40B4-BE49-F238E27FC236}">
                <a16:creationId xmlns:a16="http://schemas.microsoft.com/office/drawing/2014/main" id="{7116D413-0429-A749-A912-F9D7EF0E8EB8}"/>
              </a:ext>
            </a:extLst>
          </p:cNvPr>
          <p:cNvSpPr/>
          <p:nvPr/>
        </p:nvSpPr>
        <p:spPr>
          <a:xfrm>
            <a:off x="9966665" y="5497398"/>
            <a:ext cx="1097358" cy="372761"/>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AIOps</a:t>
            </a:r>
            <a:endParaRPr lang="en-US" sz="2000" dirty="0">
              <a:solidFill>
                <a:schemeClr val="bg1"/>
              </a:solidFill>
            </a:endParaRPr>
          </a:p>
        </p:txBody>
      </p:sp>
      <p:sp>
        <p:nvSpPr>
          <p:cNvPr id="43" name="Title 4"/>
          <p:cNvSpPr>
            <a:spLocks noGrp="1"/>
          </p:cNvSpPr>
          <p:nvPr>
            <p:ph type="title"/>
          </p:nvPr>
        </p:nvSpPr>
        <p:spPr>
          <a:xfrm>
            <a:off x="250967" y="499559"/>
            <a:ext cx="2777364" cy="733200"/>
          </a:xfrm>
        </p:spPr>
        <p:txBody>
          <a:bodyPr vert="horz" lIns="0" tIns="0" rIns="0" bIns="0" rtlCol="0" anchor="t">
            <a:noAutofit/>
          </a:bodyPr>
          <a:lstStyle/>
          <a:p>
            <a:pPr>
              <a:lnSpc>
                <a:spcPct val="85000"/>
              </a:lnSpc>
              <a:spcBef>
                <a:spcPct val="0"/>
              </a:spcBef>
            </a:pPr>
            <a:r>
              <a:rPr lang="en-US" sz="3400" dirty="0">
                <a:solidFill>
                  <a:schemeClr val="accent1"/>
                </a:solidFill>
                <a:latin typeface="Arial" panose="020B0604020202020204" pitchFamily="34" charset="0"/>
                <a:ea typeface="+mj-ea"/>
                <a:cs typeface="Arial" panose="020B0604020202020204" pitchFamily="34" charset="0"/>
              </a:rPr>
              <a:t>The Truist Engineering </a:t>
            </a:r>
            <a:r>
              <a:rPr lang="en-US" sz="3400" dirty="0" smtClean="0">
                <a:solidFill>
                  <a:schemeClr val="accent1"/>
                </a:solidFill>
                <a:latin typeface="Arial" panose="020B0604020202020204" pitchFamily="34" charset="0"/>
                <a:ea typeface="+mj-ea"/>
                <a:cs typeface="Arial" panose="020B0604020202020204" pitchFamily="34" charset="0"/>
              </a:rPr>
              <a:t>Platform -  Roadmap</a:t>
            </a:r>
            <a:endParaRPr lang="en-US" sz="3400" dirty="0">
              <a:solidFill>
                <a:schemeClr val="accent1"/>
              </a:solidFill>
              <a:latin typeface="Arial" panose="020B0604020202020204" pitchFamily="34" charset="0"/>
              <a:ea typeface="+mj-ea"/>
              <a:cs typeface="Arial" panose="020B0604020202020204" pitchFamily="34" charset="0"/>
            </a:endParaRPr>
          </a:p>
        </p:txBody>
      </p:sp>
      <p:sp>
        <p:nvSpPr>
          <p:cNvPr id="50" name="Rounded Rectangle 49">
            <a:extLst>
              <a:ext uri="{FF2B5EF4-FFF2-40B4-BE49-F238E27FC236}">
                <a16:creationId xmlns:a16="http://schemas.microsoft.com/office/drawing/2014/main" id="{025A4870-E270-AD41-BE54-A96216A76C0C}"/>
              </a:ext>
            </a:extLst>
          </p:cNvPr>
          <p:cNvSpPr/>
          <p:nvPr/>
        </p:nvSpPr>
        <p:spPr>
          <a:xfrm>
            <a:off x="216871" y="2714564"/>
            <a:ext cx="374714" cy="335761"/>
          </a:xfrm>
          <a:prstGeom prst="roundRect">
            <a:avLst/>
          </a:prstGeom>
          <a:solidFill>
            <a:schemeClr val="accent1">
              <a:lumMod val="75000"/>
              <a:lumOff val="25000"/>
            </a:scheme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4" name="Rounded Rectangle 53">
            <a:extLst>
              <a:ext uri="{FF2B5EF4-FFF2-40B4-BE49-F238E27FC236}">
                <a16:creationId xmlns:a16="http://schemas.microsoft.com/office/drawing/2014/main" id="{58383E15-D1B8-4B4F-A521-C9B90BD15113}"/>
              </a:ext>
            </a:extLst>
          </p:cNvPr>
          <p:cNvSpPr/>
          <p:nvPr/>
        </p:nvSpPr>
        <p:spPr>
          <a:xfrm>
            <a:off x="216871" y="3188011"/>
            <a:ext cx="374714" cy="311335"/>
          </a:xfrm>
          <a:prstGeom prst="roundRect">
            <a:avLst/>
          </a:prstGeom>
          <a:solidFill>
            <a:srgbClr val="FF6600">
              <a:alpha val="60392"/>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8" name="Rounded Rectangle 57">
            <a:extLst>
              <a:ext uri="{FF2B5EF4-FFF2-40B4-BE49-F238E27FC236}">
                <a16:creationId xmlns:a16="http://schemas.microsoft.com/office/drawing/2014/main" id="{025A4870-E270-AD41-BE54-A96216A76C0C}"/>
              </a:ext>
            </a:extLst>
          </p:cNvPr>
          <p:cNvSpPr/>
          <p:nvPr/>
        </p:nvSpPr>
        <p:spPr>
          <a:xfrm>
            <a:off x="216872" y="3646544"/>
            <a:ext cx="374714" cy="290718"/>
          </a:xfrm>
          <a:prstGeom prst="roundRect">
            <a:avLst/>
          </a:prstGeom>
          <a:solidFill>
            <a:srgbClr val="008000">
              <a:alpha val="61000"/>
            </a:srgbClr>
          </a:solid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2" name="TextBox 1"/>
          <p:cNvSpPr txBox="1"/>
          <p:nvPr/>
        </p:nvSpPr>
        <p:spPr>
          <a:xfrm>
            <a:off x="717245" y="2697778"/>
            <a:ext cx="1684404" cy="369332"/>
          </a:xfrm>
          <a:prstGeom prst="rect">
            <a:avLst/>
          </a:prstGeom>
          <a:noFill/>
        </p:spPr>
        <p:txBody>
          <a:bodyPr wrap="square" rtlCol="0">
            <a:spAutoFit/>
          </a:bodyPr>
          <a:lstStyle/>
          <a:p>
            <a:r>
              <a:rPr lang="en-US" dirty="0" smtClean="0"/>
              <a:t>Full Adoption</a:t>
            </a:r>
            <a:endParaRPr lang="en-US" dirty="0"/>
          </a:p>
        </p:txBody>
      </p:sp>
      <p:sp>
        <p:nvSpPr>
          <p:cNvPr id="61" name="TextBox 60"/>
          <p:cNvSpPr txBox="1"/>
          <p:nvPr/>
        </p:nvSpPr>
        <p:spPr>
          <a:xfrm>
            <a:off x="686811" y="3175930"/>
            <a:ext cx="2178859" cy="369332"/>
          </a:xfrm>
          <a:prstGeom prst="rect">
            <a:avLst/>
          </a:prstGeom>
          <a:noFill/>
        </p:spPr>
        <p:txBody>
          <a:bodyPr wrap="square" rtlCol="0">
            <a:spAutoFit/>
          </a:bodyPr>
          <a:lstStyle/>
          <a:p>
            <a:r>
              <a:rPr lang="en-US" dirty="0" smtClean="0"/>
              <a:t>Driving Adoption</a:t>
            </a:r>
            <a:endParaRPr lang="en-US" dirty="0"/>
          </a:p>
        </p:txBody>
      </p:sp>
      <p:sp>
        <p:nvSpPr>
          <p:cNvPr id="62" name="TextBox 61"/>
          <p:cNvSpPr txBox="1"/>
          <p:nvPr/>
        </p:nvSpPr>
        <p:spPr>
          <a:xfrm>
            <a:off x="698916" y="3620980"/>
            <a:ext cx="2178859" cy="369332"/>
          </a:xfrm>
          <a:prstGeom prst="rect">
            <a:avLst/>
          </a:prstGeom>
          <a:noFill/>
        </p:spPr>
        <p:txBody>
          <a:bodyPr wrap="square" rtlCol="0">
            <a:spAutoFit/>
          </a:bodyPr>
          <a:lstStyle/>
          <a:p>
            <a:r>
              <a:rPr lang="en-US" dirty="0" smtClean="0"/>
              <a:t>Work in Progress</a:t>
            </a:r>
            <a:endParaRPr lang="en-US" dirty="0"/>
          </a:p>
        </p:txBody>
      </p:sp>
    </p:spTree>
    <p:extLst>
      <p:ext uri="{BB962C8B-B14F-4D97-AF65-F5344CB8AC3E}">
        <p14:creationId xmlns:p14="http://schemas.microsoft.com/office/powerpoint/2010/main" val="3882397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479424" y="369714"/>
            <a:ext cx="11529073" cy="853221"/>
          </a:xfrm>
        </p:spPr>
        <p:txBody>
          <a:bodyPr vert="horz" lIns="0" tIns="0" rIns="0" bIns="0" rtlCol="0" anchor="t">
            <a:noAutofit/>
          </a:bodyPr>
          <a:lstStyle/>
          <a:p>
            <a:pPr>
              <a:lnSpc>
                <a:spcPct val="85000"/>
              </a:lnSpc>
            </a:pPr>
            <a:r>
              <a:rPr lang="en-US" sz="3400" dirty="0">
                <a:solidFill>
                  <a:schemeClr val="accent1"/>
                </a:solidFill>
              </a:rPr>
              <a:t>The </a:t>
            </a:r>
            <a:r>
              <a:rPr lang="en-US" sz="3400" dirty="0" smtClean="0">
                <a:solidFill>
                  <a:schemeClr val="accent1"/>
                </a:solidFill>
              </a:rPr>
              <a:t>Merger Journey </a:t>
            </a:r>
            <a:r>
              <a:rPr lang="en-US" sz="3400" dirty="0">
                <a:solidFill>
                  <a:schemeClr val="accent1"/>
                </a:solidFill>
              </a:rPr>
              <a:t>is </a:t>
            </a:r>
            <a:r>
              <a:rPr lang="en-US" sz="3400" dirty="0" smtClean="0">
                <a:solidFill>
                  <a:schemeClr val="accent1"/>
                </a:solidFill>
              </a:rPr>
              <a:t>on …and so is our Platform Journey</a:t>
            </a:r>
            <a:endParaRPr lang="en-US" sz="3400" dirty="0">
              <a:solidFill>
                <a:schemeClr val="accent1"/>
              </a:solidFill>
            </a:endParaRPr>
          </a:p>
        </p:txBody>
      </p:sp>
      <p:sp>
        <p:nvSpPr>
          <p:cNvPr id="5" name="Slide Number Placeholder 4"/>
          <p:cNvSpPr>
            <a:spLocks noGrp="1"/>
          </p:cNvSpPr>
          <p:nvPr>
            <p:ph type="sldNum" sz="quarter" idx="4294967295"/>
          </p:nvPr>
        </p:nvSpPr>
        <p:spPr>
          <a:xfrm>
            <a:off x="11541125" y="6256338"/>
            <a:ext cx="650875" cy="365125"/>
          </a:xfrm>
        </p:spPr>
        <p:txBody>
          <a:bodyPr/>
          <a:lstStyle/>
          <a:p>
            <a:fld id="{DCE8E779-F425-B04A-A166-188F6BC263ED}" type="slidenum">
              <a:rPr lang="en-US" smtClean="0"/>
              <a:pPr/>
              <a:t>24</a:t>
            </a:fld>
            <a:endParaRPr lang="en-US" dirty="0"/>
          </a:p>
        </p:txBody>
      </p:sp>
      <p:sp>
        <p:nvSpPr>
          <p:cNvPr id="9" name="Text Placeholder 1"/>
          <p:cNvSpPr txBox="1">
            <a:spLocks/>
          </p:cNvSpPr>
          <p:nvPr/>
        </p:nvSpPr>
        <p:spPr>
          <a:xfrm>
            <a:off x="168824" y="915529"/>
            <a:ext cx="5913500" cy="5170646"/>
          </a:xfrm>
          <a:prstGeom prst="rect">
            <a:avLst/>
          </a:prstGeom>
          <a:solidFill>
            <a:srgbClr val="FFFFCC"/>
          </a:solidFill>
          <a:ln>
            <a:solidFill>
              <a:schemeClr val="bg1">
                <a:lumMod val="75000"/>
              </a:schemeClr>
            </a:solidFill>
          </a:ln>
          <a:effectLst>
            <a:outerShdw blurRad="127000" dist="177800" dir="2700000" algn="tl" rotWithShape="0">
              <a:schemeClr val="tx1">
                <a:alpha val="40000"/>
              </a:schemeClr>
            </a:outerShdw>
          </a:effectLst>
        </p:spPr>
        <p:txBody>
          <a:bodyPr wrap="square">
            <a:spAutoFit/>
          </a:bodyPr>
          <a:lstStyle>
            <a:lvl1pPr marL="228600" indent="-228600" algn="l" defTabSz="914400" rtl="0" eaLnBrk="1" latinLnBrk="0" hangingPunct="1">
              <a:lnSpc>
                <a:spcPct val="100000"/>
              </a:lnSpc>
              <a:spcBef>
                <a:spcPts val="1000"/>
              </a:spcBef>
              <a:buClr>
                <a:schemeClr val="accent1"/>
              </a:buClr>
              <a:buFont typeface="Wingdings" pitchFamily="2" charset="2"/>
              <a:buChar char="§"/>
              <a:defRPr sz="2800" b="0" i="0" kern="1200">
                <a:solidFill>
                  <a:schemeClr val="accent6"/>
                </a:solidFill>
                <a:latin typeface="Arial" panose="020B0604020202020204" pitchFamily="34" charset="0"/>
                <a:ea typeface="+mn-ea"/>
                <a:cs typeface="Arial" panose="020B0604020202020204" pitchFamily="34" charset="0"/>
              </a:defRPr>
            </a:lvl1pPr>
            <a:lvl2pPr marL="492125" indent="-174625" algn="l" defTabSz="914400" rtl="0" eaLnBrk="1" latinLnBrk="0" hangingPunct="1">
              <a:lnSpc>
                <a:spcPct val="100000"/>
              </a:lnSpc>
              <a:spcBef>
                <a:spcPts val="500"/>
              </a:spcBef>
              <a:buClr>
                <a:schemeClr val="accent6"/>
              </a:buClr>
              <a:buFont typeface="System Font Regular"/>
              <a:buChar char="-"/>
              <a:tabLst>
                <a:tab pos="222250" algn="l"/>
              </a:tabLst>
              <a:defRPr sz="2400" b="0" i="0" kern="1200">
                <a:solidFill>
                  <a:schemeClr val="accent6"/>
                </a:solidFill>
                <a:latin typeface="Arial" panose="020B0604020202020204" pitchFamily="34" charset="0"/>
                <a:ea typeface="+mn-ea"/>
                <a:cs typeface="Arial" panose="020B0604020202020204" pitchFamily="34" charset="0"/>
              </a:defRPr>
            </a:lvl2pPr>
            <a:lvl3pPr marL="809625" indent="-317500" algn="l" defTabSz="914400" rtl="0" eaLnBrk="1" latinLnBrk="0" hangingPunct="1">
              <a:lnSpc>
                <a:spcPct val="100000"/>
              </a:lnSpc>
              <a:spcBef>
                <a:spcPts val="500"/>
              </a:spcBef>
              <a:buClr>
                <a:schemeClr val="accent6"/>
              </a:buClr>
              <a:buFont typeface="System Font Regular"/>
              <a:buChar char="-"/>
              <a:tabLst/>
              <a:defRPr sz="2000" b="0" i="0" kern="1200">
                <a:solidFill>
                  <a:schemeClr val="accent6"/>
                </a:solidFill>
                <a:latin typeface="Arial" panose="020B0604020202020204" pitchFamily="34" charset="0"/>
                <a:ea typeface="+mn-ea"/>
                <a:cs typeface="Arial" panose="020B0604020202020204" pitchFamily="34" charset="0"/>
              </a:defRPr>
            </a:lvl3pPr>
            <a:lvl4pPr marL="1079500" indent="-317500" algn="l" defTabSz="914400" rtl="0" eaLnBrk="1" latinLnBrk="0" hangingPunct="1">
              <a:lnSpc>
                <a:spcPct val="100000"/>
              </a:lnSpc>
              <a:spcBef>
                <a:spcPts val="500"/>
              </a:spcBef>
              <a:buClr>
                <a:schemeClr val="accent6"/>
              </a:buClr>
              <a:buFont typeface="System Font Regular"/>
              <a:buChar char="-"/>
              <a:tabLst/>
              <a:defRPr sz="1800" b="0" i="0" kern="1200">
                <a:solidFill>
                  <a:schemeClr val="accent6"/>
                </a:solidFill>
                <a:latin typeface="Arial" panose="020B0604020202020204" pitchFamily="34" charset="0"/>
                <a:ea typeface="+mn-ea"/>
                <a:cs typeface="Arial" panose="020B0604020202020204" pitchFamily="34" charset="0"/>
              </a:defRPr>
            </a:lvl4pPr>
            <a:lvl5pPr marL="984250" indent="225425" algn="l" defTabSz="914400" rtl="0" eaLnBrk="1" latinLnBrk="0" hangingPunct="1">
              <a:lnSpc>
                <a:spcPct val="100000"/>
              </a:lnSpc>
              <a:spcBef>
                <a:spcPts val="500"/>
              </a:spcBef>
              <a:buClr>
                <a:schemeClr val="accent6"/>
              </a:buClr>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5pPr>
            <a:lvl6pPr marL="1387475" marR="0" indent="-165100" algn="l" defTabSz="914400" rtl="0" eaLnBrk="1" fontAlgn="auto" latinLnBrk="0" hangingPunct="1">
              <a:lnSpc>
                <a:spcPct val="100000"/>
              </a:lnSpc>
              <a:spcBef>
                <a:spcPts val="500"/>
              </a:spcBef>
              <a:spcAft>
                <a:spcPts val="0"/>
              </a:spcAft>
              <a:buClr>
                <a:schemeClr val="accent6"/>
              </a:buClr>
              <a:buSzTx/>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6pPr>
            <a:lvl7pPr marL="160178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7pPr>
            <a:lvl8pPr marL="187483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8pPr>
            <a:lvl9pPr marL="2100263" indent="-225425"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9pPr>
          </a:lstStyle>
          <a:p>
            <a:pPr lvl="1" defTabSz="457200">
              <a:spcBef>
                <a:spcPts val="600"/>
              </a:spcBef>
              <a:buSzPct val="100000"/>
              <a:buFont typeface="Wingdings" panose="05000000000000000000" pitchFamily="2" charset="2"/>
              <a:buChar char="ü"/>
            </a:pPr>
            <a:r>
              <a:rPr lang="en-US" sz="1400" spc="-29" dirty="0" smtClean="0">
                <a:solidFill>
                  <a:schemeClr val="accent1">
                    <a:lumMod val="90000"/>
                    <a:lumOff val="10000"/>
                  </a:schemeClr>
                </a:solidFill>
                <a:latin typeface="+mn-lt"/>
                <a:cs typeface="+mn-cs"/>
              </a:rPr>
              <a:t>2019 – The transformation begins. BB&amp;T and SunTrust are legally now Truist.</a:t>
            </a:r>
          </a:p>
          <a:p>
            <a:pPr lvl="1" defTabSz="457200">
              <a:spcBef>
                <a:spcPts val="600"/>
              </a:spcBef>
              <a:buSzPct val="100000"/>
              <a:buFont typeface="Wingdings" panose="05000000000000000000" pitchFamily="2" charset="2"/>
              <a:buChar char="ü"/>
            </a:pPr>
            <a:r>
              <a:rPr lang="en-US" sz="1400" spc="-29" dirty="0" smtClean="0">
                <a:solidFill>
                  <a:schemeClr val="accent1">
                    <a:lumMod val="90000"/>
                    <a:lumOff val="10000"/>
                  </a:schemeClr>
                </a:solidFill>
                <a:latin typeface="+mn-lt"/>
                <a:cs typeface="+mn-cs"/>
              </a:rPr>
              <a:t>2020 – BB&amp;T and SunTrust roll out blended branches.</a:t>
            </a:r>
          </a:p>
          <a:p>
            <a:pPr lvl="1" defTabSz="457200">
              <a:spcBef>
                <a:spcPts val="600"/>
              </a:spcBef>
              <a:buSzPct val="100000"/>
              <a:buFont typeface="Wingdings" panose="05000000000000000000" pitchFamily="2" charset="2"/>
              <a:buChar char="ü"/>
            </a:pPr>
            <a:r>
              <a:rPr lang="en-US" sz="1400" spc="-29" dirty="0" smtClean="0">
                <a:solidFill>
                  <a:schemeClr val="accent1">
                    <a:lumMod val="90000"/>
                    <a:lumOff val="10000"/>
                  </a:schemeClr>
                </a:solidFill>
                <a:latin typeface="+mn-lt"/>
                <a:cs typeface="+mn-cs"/>
              </a:rPr>
              <a:t>2020 – BB&amp;T Capital Markets &amp; SunTrust Robinson Humphrey become Truist Securities.</a:t>
            </a:r>
          </a:p>
          <a:p>
            <a:pPr lvl="1" defTabSz="457200">
              <a:spcBef>
                <a:spcPts val="600"/>
              </a:spcBef>
              <a:buSzPct val="100000"/>
              <a:buFont typeface="Wingdings" panose="05000000000000000000" pitchFamily="2" charset="2"/>
              <a:buChar char="ü"/>
            </a:pPr>
            <a:r>
              <a:rPr lang="en-US" sz="1400" spc="-29" dirty="0" smtClean="0">
                <a:solidFill>
                  <a:schemeClr val="accent1">
                    <a:lumMod val="90000"/>
                    <a:lumOff val="10000"/>
                  </a:schemeClr>
                </a:solidFill>
                <a:latin typeface="+mn-lt"/>
                <a:cs typeface="+mn-cs"/>
              </a:rPr>
              <a:t>Early 2021 – Truist Wealth is launched.</a:t>
            </a:r>
          </a:p>
          <a:p>
            <a:pPr lvl="1" defTabSz="457200">
              <a:spcBef>
                <a:spcPts val="600"/>
              </a:spcBef>
              <a:buSzPct val="100000"/>
              <a:buFont typeface="Wingdings" panose="05000000000000000000" pitchFamily="2" charset="2"/>
              <a:buChar char="ü"/>
            </a:pPr>
            <a:r>
              <a:rPr lang="en-US" sz="1400" spc="-29" dirty="0" smtClean="0">
                <a:solidFill>
                  <a:schemeClr val="accent1">
                    <a:lumMod val="90000"/>
                    <a:lumOff val="10000"/>
                  </a:schemeClr>
                </a:solidFill>
                <a:latin typeface="+mn-lt"/>
                <a:cs typeface="+mn-cs"/>
              </a:rPr>
              <a:t>Early 2021 – Initial Truist treasury products become available and will continue rolling out during the next several months.</a:t>
            </a:r>
          </a:p>
          <a:p>
            <a:pPr lvl="1" defTabSz="457200">
              <a:spcBef>
                <a:spcPts val="600"/>
              </a:spcBef>
              <a:buSzPct val="100000"/>
              <a:buFont typeface="Wingdings" panose="05000000000000000000" pitchFamily="2" charset="2"/>
              <a:buChar char="ü"/>
            </a:pPr>
            <a:r>
              <a:rPr lang="en-US" sz="1400" spc="-29" dirty="0" smtClean="0">
                <a:solidFill>
                  <a:schemeClr val="accent1">
                    <a:lumMod val="90000"/>
                    <a:lumOff val="10000"/>
                  </a:schemeClr>
                </a:solidFill>
                <a:latin typeface="+mn-lt"/>
                <a:cs typeface="+mn-cs"/>
              </a:rPr>
              <a:t>Mid-2021 – Initial Truist online banking and mobile app becomes available and will continue rolling out during the next several months.</a:t>
            </a:r>
          </a:p>
          <a:p>
            <a:pPr lvl="1" defTabSz="457200">
              <a:spcBef>
                <a:spcPts val="600"/>
              </a:spcBef>
              <a:buSzPct val="100000"/>
              <a:buFont typeface="Courier New" panose="02070309020205020404" pitchFamily="49" charset="0"/>
              <a:buChar char="o"/>
            </a:pPr>
            <a:r>
              <a:rPr lang="en-US" sz="1400" spc="-29" dirty="0" smtClean="0">
                <a:solidFill>
                  <a:schemeClr val="accent1">
                    <a:lumMod val="90000"/>
                    <a:lumOff val="10000"/>
                  </a:schemeClr>
                </a:solidFill>
                <a:latin typeface="+mn-lt"/>
                <a:cs typeface="+mn-cs"/>
              </a:rPr>
              <a:t>Late 2021 – Truist consumer and commercial products become available online and in BB&amp;T branches. Current BB&amp;T clients will see their products transition to Truist.</a:t>
            </a:r>
          </a:p>
          <a:p>
            <a:pPr lvl="1" defTabSz="457200">
              <a:spcBef>
                <a:spcPts val="600"/>
              </a:spcBef>
              <a:buSzPct val="100000"/>
              <a:buFont typeface="Courier New" panose="02070309020205020404" pitchFamily="49" charset="0"/>
              <a:buChar char="o"/>
            </a:pPr>
            <a:r>
              <a:rPr lang="en-US" sz="1400" spc="-29" dirty="0" smtClean="0">
                <a:solidFill>
                  <a:schemeClr val="accent1">
                    <a:lumMod val="90000"/>
                    <a:lumOff val="10000"/>
                  </a:schemeClr>
                </a:solidFill>
                <a:latin typeface="+mn-lt"/>
                <a:cs typeface="+mn-cs"/>
              </a:rPr>
              <a:t>Early 2022 – Truist consumer and commercial products become available in SunTrust branches. Current SunTrust clients will see their products transition to Truist.</a:t>
            </a:r>
          </a:p>
          <a:p>
            <a:pPr lvl="1" defTabSz="457200">
              <a:spcBef>
                <a:spcPts val="600"/>
              </a:spcBef>
              <a:buSzPct val="100000"/>
              <a:buFont typeface="Courier New" panose="02070309020205020404" pitchFamily="49" charset="0"/>
              <a:buChar char="o"/>
            </a:pPr>
            <a:r>
              <a:rPr lang="en-US" sz="1400" spc="-29" dirty="0" smtClean="0">
                <a:solidFill>
                  <a:schemeClr val="accent1">
                    <a:lumMod val="90000"/>
                    <a:lumOff val="10000"/>
                  </a:schemeClr>
                </a:solidFill>
                <a:latin typeface="+mn-lt"/>
                <a:cs typeface="+mn-cs"/>
              </a:rPr>
              <a:t>Early 2022 – Signage changes from BB&amp;T and SunTrust to Truist at your favorite branch and ATM locations.</a:t>
            </a:r>
          </a:p>
          <a:p>
            <a:pPr lvl="1" defTabSz="457200">
              <a:spcBef>
                <a:spcPts val="600"/>
              </a:spcBef>
              <a:buSzPct val="100000"/>
              <a:buFont typeface="Courier New" panose="02070309020205020404" pitchFamily="49" charset="0"/>
              <a:buChar char="o"/>
            </a:pPr>
            <a:r>
              <a:rPr lang="en-US" sz="1400" spc="-29" dirty="0" smtClean="0">
                <a:solidFill>
                  <a:schemeClr val="accent1">
                    <a:lumMod val="90000"/>
                    <a:lumOff val="10000"/>
                  </a:schemeClr>
                </a:solidFill>
                <a:latin typeface="+mn-lt"/>
                <a:cs typeface="+mn-cs"/>
              </a:rPr>
              <a:t>Early 2022 – SunTrust debit cards become Truist debit cards.</a:t>
            </a:r>
          </a:p>
          <a:p>
            <a:pPr lvl="1" defTabSz="457200">
              <a:spcBef>
                <a:spcPts val="600"/>
              </a:spcBef>
              <a:buSzPct val="100000"/>
              <a:buFont typeface="Courier New" panose="02070309020205020404" pitchFamily="49" charset="0"/>
              <a:buChar char="o"/>
            </a:pPr>
            <a:r>
              <a:rPr lang="en-US" sz="1400" spc="-29" dirty="0" smtClean="0">
                <a:solidFill>
                  <a:schemeClr val="accent1">
                    <a:lumMod val="90000"/>
                    <a:lumOff val="10000"/>
                  </a:schemeClr>
                </a:solidFill>
                <a:latin typeface="+mn-lt"/>
                <a:cs typeface="+mn-cs"/>
              </a:rPr>
              <a:t>Early 2022 – BB&amp;T and SunTrust mortgages become Truist mortgages.</a:t>
            </a:r>
            <a:endParaRPr lang="en-US" sz="1400" spc="-29" dirty="0">
              <a:solidFill>
                <a:schemeClr val="accent1">
                  <a:lumMod val="90000"/>
                  <a:lumOff val="10000"/>
                </a:schemeClr>
              </a:solidFill>
              <a:latin typeface="+mn-lt"/>
              <a:cs typeface="+mn-cs"/>
            </a:endParaRPr>
          </a:p>
        </p:txBody>
      </p:sp>
      <p:sp>
        <p:nvSpPr>
          <p:cNvPr id="10" name="Text Placeholder 2"/>
          <p:cNvSpPr txBox="1">
            <a:spLocks/>
          </p:cNvSpPr>
          <p:nvPr/>
        </p:nvSpPr>
        <p:spPr>
          <a:xfrm>
            <a:off x="371474" y="1222935"/>
            <a:ext cx="5329530" cy="4768100"/>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buClr>
                <a:schemeClr val="accent1"/>
              </a:buClr>
              <a:buFont typeface="Wingdings" pitchFamily="2" charset="2"/>
              <a:buChar char="§"/>
              <a:defRPr sz="2800" b="0" i="0" kern="1200">
                <a:solidFill>
                  <a:schemeClr val="accent6"/>
                </a:solidFill>
                <a:latin typeface="Arial" panose="020B0604020202020204" pitchFamily="34" charset="0"/>
                <a:ea typeface="+mn-ea"/>
                <a:cs typeface="Arial" panose="020B0604020202020204" pitchFamily="34" charset="0"/>
              </a:defRPr>
            </a:lvl1pPr>
            <a:lvl2pPr marL="492125" indent="-174625" algn="l" defTabSz="914400" rtl="0" eaLnBrk="1" latinLnBrk="0" hangingPunct="1">
              <a:lnSpc>
                <a:spcPct val="100000"/>
              </a:lnSpc>
              <a:spcBef>
                <a:spcPts val="500"/>
              </a:spcBef>
              <a:buClr>
                <a:schemeClr val="accent6"/>
              </a:buClr>
              <a:buFont typeface="System Font Regular"/>
              <a:buChar char="-"/>
              <a:tabLst>
                <a:tab pos="222250" algn="l"/>
              </a:tabLst>
              <a:defRPr sz="2400" b="0" i="0" kern="1200">
                <a:solidFill>
                  <a:schemeClr val="accent6"/>
                </a:solidFill>
                <a:latin typeface="Arial" panose="020B0604020202020204" pitchFamily="34" charset="0"/>
                <a:ea typeface="+mn-ea"/>
                <a:cs typeface="Arial" panose="020B0604020202020204" pitchFamily="34" charset="0"/>
              </a:defRPr>
            </a:lvl2pPr>
            <a:lvl3pPr marL="809625" indent="-317500" algn="l" defTabSz="914400" rtl="0" eaLnBrk="1" latinLnBrk="0" hangingPunct="1">
              <a:lnSpc>
                <a:spcPct val="100000"/>
              </a:lnSpc>
              <a:spcBef>
                <a:spcPts val="500"/>
              </a:spcBef>
              <a:buClr>
                <a:schemeClr val="accent6"/>
              </a:buClr>
              <a:buFont typeface="System Font Regular"/>
              <a:buChar char="-"/>
              <a:tabLst/>
              <a:defRPr sz="2000" b="0" i="0" kern="1200">
                <a:solidFill>
                  <a:schemeClr val="accent6"/>
                </a:solidFill>
                <a:latin typeface="Arial" panose="020B0604020202020204" pitchFamily="34" charset="0"/>
                <a:ea typeface="+mn-ea"/>
                <a:cs typeface="Arial" panose="020B0604020202020204" pitchFamily="34" charset="0"/>
              </a:defRPr>
            </a:lvl3pPr>
            <a:lvl4pPr marL="1079500" indent="-317500" algn="l" defTabSz="914400" rtl="0" eaLnBrk="1" latinLnBrk="0" hangingPunct="1">
              <a:lnSpc>
                <a:spcPct val="100000"/>
              </a:lnSpc>
              <a:spcBef>
                <a:spcPts val="500"/>
              </a:spcBef>
              <a:buClr>
                <a:schemeClr val="accent6"/>
              </a:buClr>
              <a:buFont typeface="System Font Regular"/>
              <a:buChar char="-"/>
              <a:tabLst/>
              <a:defRPr sz="1800" b="0" i="0" kern="1200">
                <a:solidFill>
                  <a:schemeClr val="accent6"/>
                </a:solidFill>
                <a:latin typeface="Arial" panose="020B0604020202020204" pitchFamily="34" charset="0"/>
                <a:ea typeface="+mn-ea"/>
                <a:cs typeface="Arial" panose="020B0604020202020204" pitchFamily="34" charset="0"/>
              </a:defRPr>
            </a:lvl4pPr>
            <a:lvl5pPr marL="984250" indent="225425" algn="l" defTabSz="914400" rtl="0" eaLnBrk="1" latinLnBrk="0" hangingPunct="1">
              <a:lnSpc>
                <a:spcPct val="100000"/>
              </a:lnSpc>
              <a:spcBef>
                <a:spcPts val="500"/>
              </a:spcBef>
              <a:buClr>
                <a:schemeClr val="accent6"/>
              </a:buClr>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5pPr>
            <a:lvl6pPr marL="1387475" marR="0" indent="-165100" algn="l" defTabSz="914400" rtl="0" eaLnBrk="1" fontAlgn="auto" latinLnBrk="0" hangingPunct="1">
              <a:lnSpc>
                <a:spcPct val="100000"/>
              </a:lnSpc>
              <a:spcBef>
                <a:spcPts val="500"/>
              </a:spcBef>
              <a:spcAft>
                <a:spcPts val="0"/>
              </a:spcAft>
              <a:buClr>
                <a:schemeClr val="accent6"/>
              </a:buClr>
              <a:buSzTx/>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6pPr>
            <a:lvl7pPr marL="160178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7pPr>
            <a:lvl8pPr marL="187483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8pPr>
            <a:lvl9pPr marL="2100263" indent="-225425"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9pPr>
          </a:lstStyle>
          <a:p>
            <a:pPr marL="514350" indent="-514350">
              <a:lnSpc>
                <a:spcPct val="120000"/>
              </a:lnSpc>
              <a:buFont typeface="+mj-lt"/>
              <a:buAutoNum type="arabicPeriod"/>
            </a:pPr>
            <a:endParaRPr lang="en-US" sz="3200" b="1" dirty="0"/>
          </a:p>
        </p:txBody>
      </p:sp>
      <p:sp>
        <p:nvSpPr>
          <p:cNvPr id="11" name="Text Placeholder 2"/>
          <p:cNvSpPr txBox="1">
            <a:spLocks/>
          </p:cNvSpPr>
          <p:nvPr/>
        </p:nvSpPr>
        <p:spPr>
          <a:xfrm>
            <a:off x="6550090" y="1165865"/>
            <a:ext cx="5458408" cy="4882240"/>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1000"/>
              </a:spcBef>
              <a:buClr>
                <a:schemeClr val="accent1"/>
              </a:buClr>
              <a:buFont typeface="Wingdings" pitchFamily="2" charset="2"/>
              <a:buChar char="§"/>
              <a:defRPr sz="2800" b="0" i="0" kern="1200">
                <a:solidFill>
                  <a:schemeClr val="accent6"/>
                </a:solidFill>
                <a:latin typeface="Arial" panose="020B0604020202020204" pitchFamily="34" charset="0"/>
                <a:ea typeface="+mn-ea"/>
                <a:cs typeface="Arial" panose="020B0604020202020204" pitchFamily="34" charset="0"/>
              </a:defRPr>
            </a:lvl1pPr>
            <a:lvl2pPr marL="492125" indent="-174625" algn="l" defTabSz="914400" rtl="0" eaLnBrk="1" latinLnBrk="0" hangingPunct="1">
              <a:lnSpc>
                <a:spcPct val="100000"/>
              </a:lnSpc>
              <a:spcBef>
                <a:spcPts val="500"/>
              </a:spcBef>
              <a:buClr>
                <a:schemeClr val="accent6"/>
              </a:buClr>
              <a:buFont typeface="System Font Regular"/>
              <a:buChar char="-"/>
              <a:tabLst>
                <a:tab pos="222250" algn="l"/>
              </a:tabLst>
              <a:defRPr sz="2400" b="0" i="0" kern="1200">
                <a:solidFill>
                  <a:schemeClr val="accent6"/>
                </a:solidFill>
                <a:latin typeface="Arial" panose="020B0604020202020204" pitchFamily="34" charset="0"/>
                <a:ea typeface="+mn-ea"/>
                <a:cs typeface="Arial" panose="020B0604020202020204" pitchFamily="34" charset="0"/>
              </a:defRPr>
            </a:lvl2pPr>
            <a:lvl3pPr marL="809625" indent="-317500" algn="l" defTabSz="914400" rtl="0" eaLnBrk="1" latinLnBrk="0" hangingPunct="1">
              <a:lnSpc>
                <a:spcPct val="100000"/>
              </a:lnSpc>
              <a:spcBef>
                <a:spcPts val="500"/>
              </a:spcBef>
              <a:buClr>
                <a:schemeClr val="accent6"/>
              </a:buClr>
              <a:buFont typeface="System Font Regular"/>
              <a:buChar char="-"/>
              <a:tabLst/>
              <a:defRPr sz="2000" b="0" i="0" kern="1200">
                <a:solidFill>
                  <a:schemeClr val="accent6"/>
                </a:solidFill>
                <a:latin typeface="Arial" panose="020B0604020202020204" pitchFamily="34" charset="0"/>
                <a:ea typeface="+mn-ea"/>
                <a:cs typeface="Arial" panose="020B0604020202020204" pitchFamily="34" charset="0"/>
              </a:defRPr>
            </a:lvl3pPr>
            <a:lvl4pPr marL="1079500" indent="-317500" algn="l" defTabSz="914400" rtl="0" eaLnBrk="1" latinLnBrk="0" hangingPunct="1">
              <a:lnSpc>
                <a:spcPct val="100000"/>
              </a:lnSpc>
              <a:spcBef>
                <a:spcPts val="500"/>
              </a:spcBef>
              <a:buClr>
                <a:schemeClr val="accent6"/>
              </a:buClr>
              <a:buFont typeface="System Font Regular"/>
              <a:buChar char="-"/>
              <a:tabLst/>
              <a:defRPr sz="1800" b="0" i="0" kern="1200">
                <a:solidFill>
                  <a:schemeClr val="accent6"/>
                </a:solidFill>
                <a:latin typeface="Arial" panose="020B0604020202020204" pitchFamily="34" charset="0"/>
                <a:ea typeface="+mn-ea"/>
                <a:cs typeface="Arial" panose="020B0604020202020204" pitchFamily="34" charset="0"/>
              </a:defRPr>
            </a:lvl4pPr>
            <a:lvl5pPr marL="984250" indent="225425" algn="l" defTabSz="914400" rtl="0" eaLnBrk="1" latinLnBrk="0" hangingPunct="1">
              <a:lnSpc>
                <a:spcPct val="100000"/>
              </a:lnSpc>
              <a:spcBef>
                <a:spcPts val="500"/>
              </a:spcBef>
              <a:buClr>
                <a:schemeClr val="accent6"/>
              </a:buClr>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5pPr>
            <a:lvl6pPr marL="1387475" marR="0" indent="-165100" algn="l" defTabSz="914400" rtl="0" eaLnBrk="1" fontAlgn="auto" latinLnBrk="0" hangingPunct="1">
              <a:lnSpc>
                <a:spcPct val="100000"/>
              </a:lnSpc>
              <a:spcBef>
                <a:spcPts val="500"/>
              </a:spcBef>
              <a:spcAft>
                <a:spcPts val="0"/>
              </a:spcAft>
              <a:buClr>
                <a:schemeClr val="accent6"/>
              </a:buClr>
              <a:buSzTx/>
              <a:buFont typeface="System Font Regular"/>
              <a:buChar char="-"/>
              <a:tabLst/>
              <a:defRPr lang="en-GB" sz="1600" b="0" i="0" kern="1200" dirty="0" smtClean="0">
                <a:solidFill>
                  <a:schemeClr val="accent6"/>
                </a:solidFill>
                <a:latin typeface="Arial" panose="020B0604020202020204" pitchFamily="34" charset="0"/>
                <a:ea typeface="+mn-ea"/>
                <a:cs typeface="Arial" panose="020B0604020202020204" pitchFamily="34" charset="0"/>
              </a:defRPr>
            </a:lvl6pPr>
            <a:lvl7pPr marL="160178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7pPr>
            <a:lvl8pPr marL="1874838" indent="-177800"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8pPr>
            <a:lvl9pPr marL="2100263" indent="-225425" algn="l" defTabSz="914400" rtl="0" eaLnBrk="1" latinLnBrk="0" hangingPunct="1">
              <a:lnSpc>
                <a:spcPct val="100000"/>
              </a:lnSpc>
              <a:spcBef>
                <a:spcPts val="500"/>
              </a:spcBef>
              <a:buFont typeface="System Font Regular"/>
              <a:buChar char="-"/>
              <a:tabLst/>
              <a:defRPr sz="1600" kern="1200">
                <a:solidFill>
                  <a:schemeClr val="tx1"/>
                </a:solidFill>
                <a:latin typeface="Arial" panose="020B0604020202020204" pitchFamily="34" charset="0"/>
                <a:ea typeface="+mn-ea"/>
                <a:cs typeface="Arial" panose="020B0604020202020204" pitchFamily="34" charset="0"/>
              </a:defRPr>
            </a:lvl9pPr>
          </a:lstStyle>
          <a:p>
            <a:pPr>
              <a:lnSpc>
                <a:spcPct val="120000"/>
              </a:lnSpc>
            </a:pPr>
            <a:r>
              <a:rPr lang="en-US" sz="2400" dirty="0" smtClean="0">
                <a:solidFill>
                  <a:schemeClr val="tx2"/>
                </a:solidFill>
              </a:rPr>
              <a:t>Atomic Automation …to Integrated pipelines</a:t>
            </a:r>
          </a:p>
          <a:p>
            <a:pPr>
              <a:lnSpc>
                <a:spcPct val="120000"/>
              </a:lnSpc>
            </a:pPr>
            <a:r>
              <a:rPr lang="en-US" sz="2400" dirty="0" smtClean="0">
                <a:solidFill>
                  <a:schemeClr val="tx2"/>
                </a:solidFill>
              </a:rPr>
              <a:t>Approval driven processes …to approvals only for </a:t>
            </a:r>
            <a:r>
              <a:rPr lang="en-US" sz="2400" dirty="0">
                <a:solidFill>
                  <a:schemeClr val="tx2"/>
                </a:solidFill>
              </a:rPr>
              <a:t>o</a:t>
            </a:r>
            <a:r>
              <a:rPr lang="en-US" sz="2400" dirty="0" smtClean="0">
                <a:solidFill>
                  <a:schemeClr val="tx2"/>
                </a:solidFill>
              </a:rPr>
              <a:t>utliers</a:t>
            </a:r>
          </a:p>
          <a:p>
            <a:pPr>
              <a:lnSpc>
                <a:spcPct val="120000"/>
              </a:lnSpc>
            </a:pPr>
            <a:r>
              <a:rPr lang="en-US" sz="2400" dirty="0" smtClean="0">
                <a:solidFill>
                  <a:schemeClr val="tx2"/>
                </a:solidFill>
              </a:rPr>
              <a:t>Standards, Policies, and Procedures as Documents and Enforcement …to </a:t>
            </a:r>
            <a:r>
              <a:rPr lang="en-US" sz="2400" i="1" dirty="0" smtClean="0">
                <a:solidFill>
                  <a:schemeClr val="tx2"/>
                </a:solidFill>
              </a:rPr>
              <a:t>Policy-as-Code</a:t>
            </a:r>
          </a:p>
          <a:p>
            <a:pPr>
              <a:lnSpc>
                <a:spcPct val="120000"/>
              </a:lnSpc>
            </a:pPr>
            <a:r>
              <a:rPr lang="en-US" sz="2400" dirty="0" smtClean="0">
                <a:solidFill>
                  <a:schemeClr val="tx2"/>
                </a:solidFill>
              </a:rPr>
              <a:t>From balancing Centralized vs Federated …to Service Providers and Consumers </a:t>
            </a:r>
            <a:endParaRPr lang="en-US" sz="3200" dirty="0"/>
          </a:p>
        </p:txBody>
      </p:sp>
    </p:spTree>
    <p:extLst>
      <p:ext uri="{BB962C8B-B14F-4D97-AF65-F5344CB8AC3E}">
        <p14:creationId xmlns:p14="http://schemas.microsoft.com/office/powerpoint/2010/main" val="153493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9" name="Subtitle 8"/>
          <p:cNvSpPr>
            <a:spLocks noGrp="1"/>
          </p:cNvSpPr>
          <p:nvPr>
            <p:ph type="subTitle" idx="1"/>
          </p:nvPr>
        </p:nvSpPr>
        <p:spPr/>
        <p:txBody>
          <a:bodyPr>
            <a:normAutofit lnSpcReduction="10000"/>
          </a:bodyPr>
          <a:lstStyle/>
          <a:p>
            <a:r>
              <a:rPr lang="en-US" dirty="0" smtClean="0"/>
              <a:t>John Comas</a:t>
            </a:r>
          </a:p>
          <a:p>
            <a:r>
              <a:rPr lang="en-US" dirty="0" smtClean="0"/>
              <a:t>Sanjeev Sharma (@</a:t>
            </a:r>
            <a:r>
              <a:rPr lang="en-US" dirty="0" err="1" smtClean="0"/>
              <a:t>sd_architect</a:t>
            </a:r>
            <a:r>
              <a:rPr lang="en-US" dirty="0" smtClean="0"/>
              <a:t>)</a:t>
            </a:r>
          </a:p>
          <a:p>
            <a:endParaRPr lang="en-US" dirty="0" smtClean="0"/>
          </a:p>
          <a:p>
            <a:r>
              <a:rPr lang="en-US" dirty="0" smtClean="0"/>
              <a:t>The Platform Team</a:t>
            </a:r>
            <a:endParaRPr lang="en-US" dirty="0"/>
          </a:p>
          <a:p>
            <a:r>
              <a:rPr lang="en-US" dirty="0" smtClean="0"/>
              <a:t>Truist Financial Corporation</a:t>
            </a:r>
            <a:endParaRPr lang="en-US" dirty="0"/>
          </a:p>
        </p:txBody>
      </p:sp>
      <p:sp>
        <p:nvSpPr>
          <p:cNvPr id="8" name="Title 7"/>
          <p:cNvSpPr>
            <a:spLocks noGrp="1"/>
          </p:cNvSpPr>
          <p:nvPr>
            <p:ph type="ctrTitle"/>
          </p:nvPr>
        </p:nvSpPr>
        <p:spPr/>
        <p:txBody>
          <a:bodyPr/>
          <a:lstStyle/>
          <a:p>
            <a:r>
              <a:rPr lang="en-US" dirty="0" smtClean="0"/>
              <a:t>Questions?</a:t>
            </a:r>
            <a:endParaRPr lang="en-US" dirty="0"/>
          </a:p>
        </p:txBody>
      </p:sp>
      <p:sp>
        <p:nvSpPr>
          <p:cNvPr id="473" name="Google Shape;473;p39"/>
          <p:cNvSpPr txBox="1">
            <a:spLocks noGrp="1"/>
          </p:cNvSpPr>
          <p:nvPr>
            <p:ph type="body" sz="quarter" idx="4294967295"/>
          </p:nvPr>
        </p:nvSpPr>
        <p:spPr>
          <a:xfrm>
            <a:off x="0" y="6629400"/>
            <a:ext cx="8729663" cy="14922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650"/>
              <a:buFont typeface="Arial"/>
              <a:buNone/>
            </a:pPr>
            <a:r>
              <a:rPr lang="en-US" sz="4800" dirty="0" smtClean="0">
                <a:solidFill>
                  <a:schemeClr val="bg1"/>
                </a:solidFill>
              </a:rPr>
              <a:t> </a:t>
            </a:r>
            <a:endParaRPr sz="4800" dirty="0">
              <a:solidFill>
                <a:schemeClr val="bg1"/>
              </a:solidFill>
            </a:endParaRPr>
          </a:p>
        </p:txBody>
      </p:sp>
    </p:spTree>
    <p:extLst>
      <p:ext uri="{BB962C8B-B14F-4D97-AF65-F5344CB8AC3E}">
        <p14:creationId xmlns:p14="http://schemas.microsoft.com/office/powerpoint/2010/main" val="368149355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rand New: New Name and Logo for Truist by Interbrand">
            <a:extLst>
              <a:ext uri="{FF2B5EF4-FFF2-40B4-BE49-F238E27FC236}">
                <a16:creationId xmlns:a16="http://schemas.microsoft.com/office/drawing/2014/main" id="{7B68607D-338A-034E-85D2-0552095AC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07" y="2268340"/>
            <a:ext cx="5614415" cy="23356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63056" y="369022"/>
            <a:ext cx="5705856" cy="5912388"/>
          </a:xfrm>
          <a:prstGeom prst="rect">
            <a:avLst/>
          </a:prstGeom>
          <a:solidFill>
            <a:srgbClr val="FFFFCC"/>
          </a:solidFill>
          <a:ln>
            <a:solidFill>
              <a:schemeClr val="bg1">
                <a:lumMod val="75000"/>
              </a:schemeClr>
            </a:solidFill>
          </a:ln>
          <a:effectLst>
            <a:outerShdw blurRad="127000" dist="177800" dir="2700000" algn="tl" rotWithShape="0">
              <a:srgbClr val="FFFFCC">
                <a:alpha val="40000"/>
              </a:srgbClr>
            </a:outerShdw>
          </a:effectLst>
        </p:spPr>
        <p:txBody>
          <a:bodyPr wrap="square">
            <a:spAutoFit/>
          </a:bodyPr>
          <a:lstStyle/>
          <a:p>
            <a:pPr marL="200526" indent="-200526" defTabSz="457200">
              <a:lnSpc>
                <a:spcPct val="120000"/>
              </a:lnSpc>
              <a:spcBef>
                <a:spcPts val="600"/>
              </a:spcBef>
              <a:buSzPct val="100000"/>
              <a:buFont typeface="Arial" panose="020B0604020202020204" pitchFamily="34" charset="0"/>
              <a:buChar char="•"/>
              <a:defRPr sz="1900" spc="-29">
                <a:solidFill>
                  <a:srgbClr val="000000"/>
                </a:solidFill>
              </a:defRPr>
            </a:pPr>
            <a:r>
              <a:rPr lang="en-US" sz="2200" spc="-29" dirty="0" smtClean="0">
                <a:solidFill>
                  <a:srgbClr val="000000"/>
                </a:solidFill>
              </a:rPr>
              <a:t>Headquarters</a:t>
            </a:r>
            <a:r>
              <a:rPr lang="en-US" sz="2200" spc="-29" dirty="0">
                <a:solidFill>
                  <a:srgbClr val="000000"/>
                </a:solidFill>
              </a:rPr>
              <a:t>: Charlotte, North Carolina</a:t>
            </a:r>
          </a:p>
          <a:p>
            <a:pPr marL="200526" indent="-200526" defTabSz="457200">
              <a:lnSpc>
                <a:spcPct val="120000"/>
              </a:lnSpc>
              <a:spcBef>
                <a:spcPts val="600"/>
              </a:spcBef>
              <a:buSzPct val="100000"/>
              <a:buFont typeface="Arial" panose="020B0604020202020204" pitchFamily="34" charset="0"/>
              <a:buChar char="•"/>
              <a:defRPr sz="1900" spc="-29">
                <a:solidFill>
                  <a:srgbClr val="000000"/>
                </a:solidFill>
              </a:defRPr>
            </a:pPr>
            <a:r>
              <a:rPr lang="en-US" sz="2200" spc="-29" dirty="0">
                <a:solidFill>
                  <a:srgbClr val="000000"/>
                </a:solidFill>
              </a:rPr>
              <a:t>16MM clients we serve across the U.S.</a:t>
            </a:r>
          </a:p>
          <a:p>
            <a:pPr marL="200526" indent="-200526" defTabSz="457200">
              <a:lnSpc>
                <a:spcPct val="120000"/>
              </a:lnSpc>
              <a:spcBef>
                <a:spcPts val="600"/>
              </a:spcBef>
              <a:buSzPct val="100000"/>
              <a:buFont typeface="Arial" panose="020B0604020202020204" pitchFamily="34" charset="0"/>
              <a:buChar char="•"/>
              <a:defRPr sz="1900" spc="-29">
                <a:solidFill>
                  <a:srgbClr val="000000"/>
                </a:solidFill>
              </a:defRPr>
            </a:pPr>
            <a:r>
              <a:rPr lang="en-US" sz="2200" spc="-29" dirty="0">
                <a:solidFill>
                  <a:srgbClr val="000000"/>
                </a:solidFill>
              </a:rPr>
              <a:t>17 states + D.C. – our footprint includes seven of the top 10 fastest-growing markets in the U.S.</a:t>
            </a:r>
          </a:p>
          <a:p>
            <a:pPr marL="200526" indent="-200526" defTabSz="457200">
              <a:lnSpc>
                <a:spcPct val="120000"/>
              </a:lnSpc>
              <a:spcBef>
                <a:spcPts val="600"/>
              </a:spcBef>
              <a:buSzPct val="100000"/>
              <a:buFont typeface="Arial" panose="020B0604020202020204" pitchFamily="34" charset="0"/>
              <a:buChar char="•"/>
              <a:defRPr sz="1900" spc="-29">
                <a:solidFill>
                  <a:srgbClr val="000000"/>
                </a:solidFill>
              </a:defRPr>
            </a:pPr>
            <a:r>
              <a:rPr lang="en-US" sz="2200" spc="-29" dirty="0">
                <a:solidFill>
                  <a:srgbClr val="000000"/>
                </a:solidFill>
              </a:rPr>
              <a:t>22 community banking regions, with certain lines of business operating nationally across the U.S.</a:t>
            </a:r>
          </a:p>
          <a:p>
            <a:pPr marL="200526" indent="-200526" defTabSz="457200">
              <a:lnSpc>
                <a:spcPct val="120000"/>
              </a:lnSpc>
              <a:spcBef>
                <a:spcPts val="600"/>
              </a:spcBef>
              <a:buSzPct val="100000"/>
              <a:buFont typeface="Arial" panose="020B0604020202020204" pitchFamily="34" charset="0"/>
              <a:buChar char="•"/>
              <a:defRPr sz="1900" spc="-29">
                <a:solidFill>
                  <a:srgbClr val="000000"/>
                </a:solidFill>
              </a:defRPr>
            </a:pPr>
            <a:r>
              <a:rPr lang="en-US" sz="2200" spc="-29" dirty="0">
                <a:solidFill>
                  <a:srgbClr val="000000"/>
                </a:solidFill>
              </a:rPr>
              <a:t>7th largest U.S. commercial bank</a:t>
            </a:r>
          </a:p>
          <a:p>
            <a:pPr marL="200526" indent="-200526" defTabSz="457200">
              <a:lnSpc>
                <a:spcPct val="120000"/>
              </a:lnSpc>
              <a:spcBef>
                <a:spcPts val="600"/>
              </a:spcBef>
              <a:buSzPct val="100000"/>
              <a:buFont typeface="Arial" panose="020B0604020202020204" pitchFamily="34" charset="0"/>
              <a:buChar char="•"/>
              <a:defRPr sz="1900" spc="-29">
                <a:solidFill>
                  <a:srgbClr val="000000"/>
                </a:solidFill>
              </a:defRPr>
            </a:pPr>
            <a:r>
              <a:rPr lang="en-US" sz="2200" spc="-29" dirty="0">
                <a:solidFill>
                  <a:srgbClr val="000000"/>
                </a:solidFill>
              </a:rPr>
              <a:t>2,500+ </a:t>
            </a:r>
            <a:r>
              <a:rPr lang="en-US" sz="2200" spc="-29" dirty="0" smtClean="0">
                <a:solidFill>
                  <a:srgbClr val="000000"/>
                </a:solidFill>
              </a:rPr>
              <a:t>branches. 3,500</a:t>
            </a:r>
            <a:r>
              <a:rPr lang="en-US" sz="2200" spc="-29" dirty="0">
                <a:solidFill>
                  <a:srgbClr val="000000"/>
                </a:solidFill>
              </a:rPr>
              <a:t>+ ATMs</a:t>
            </a:r>
          </a:p>
          <a:p>
            <a:pPr marL="200526" indent="-200526" defTabSz="457200">
              <a:lnSpc>
                <a:spcPct val="120000"/>
              </a:lnSpc>
              <a:spcBef>
                <a:spcPts val="600"/>
              </a:spcBef>
              <a:buSzPct val="100000"/>
              <a:buFont typeface="Arial" panose="020B0604020202020204" pitchFamily="34" charset="0"/>
              <a:buChar char="•"/>
              <a:defRPr sz="1900" spc="-29">
                <a:solidFill>
                  <a:srgbClr val="000000"/>
                </a:solidFill>
              </a:defRPr>
            </a:pPr>
            <a:r>
              <a:rPr lang="en-US" sz="2200" spc="-29" dirty="0">
                <a:solidFill>
                  <a:srgbClr val="000000"/>
                </a:solidFill>
              </a:rPr>
              <a:t>$522B total </a:t>
            </a:r>
            <a:r>
              <a:rPr lang="en-US" sz="2200" spc="-29" dirty="0" smtClean="0">
                <a:solidFill>
                  <a:srgbClr val="000000"/>
                </a:solidFill>
              </a:rPr>
              <a:t>assets. $289B loans. $398B </a:t>
            </a:r>
            <a:r>
              <a:rPr lang="en-US" sz="2200" spc="-29" dirty="0">
                <a:solidFill>
                  <a:srgbClr val="000000"/>
                </a:solidFill>
              </a:rPr>
              <a:t>deposits</a:t>
            </a:r>
          </a:p>
          <a:p>
            <a:pPr marL="200526" indent="-200526" defTabSz="457200">
              <a:lnSpc>
                <a:spcPct val="120000"/>
              </a:lnSpc>
              <a:spcBef>
                <a:spcPts val="600"/>
              </a:spcBef>
              <a:buSzPct val="100000"/>
              <a:buFont typeface="Arial" panose="020B0604020202020204" pitchFamily="34" charset="0"/>
              <a:buChar char="•"/>
              <a:defRPr sz="1900" spc="-29">
                <a:solidFill>
                  <a:srgbClr val="000000"/>
                </a:solidFill>
              </a:defRPr>
            </a:pPr>
            <a:r>
              <a:rPr lang="en-US" sz="2200" spc="-29" dirty="0">
                <a:solidFill>
                  <a:srgbClr val="000000"/>
                </a:solidFill>
              </a:rPr>
              <a:t>Truist Insurance Holdings: 7th largest in the world, 6th largest broker in the U.S. with a nationwide presence</a:t>
            </a:r>
          </a:p>
        </p:txBody>
      </p:sp>
      <p:sp>
        <p:nvSpPr>
          <p:cNvPr id="17" name="Text Placeholder 16"/>
          <p:cNvSpPr>
            <a:spLocks noGrp="1"/>
          </p:cNvSpPr>
          <p:nvPr>
            <p:ph type="body" sz="quarter" idx="11"/>
          </p:nvPr>
        </p:nvSpPr>
        <p:spPr>
          <a:xfrm>
            <a:off x="3138615" y="6498203"/>
            <a:ext cx="8730297" cy="231781"/>
          </a:xfrm>
        </p:spPr>
        <p:txBody>
          <a:bodyPr/>
          <a:lstStyle/>
          <a:p>
            <a:pPr algn="r"/>
            <a:r>
              <a:rPr lang="en-US" sz="900" i="1" dirty="0"/>
              <a:t>Source: </a:t>
            </a:r>
            <a:r>
              <a:rPr lang="en-US" sz="900" i="1" dirty="0">
                <a:hlinkClick r:id="rId3"/>
              </a:rPr>
              <a:t>https://</a:t>
            </a:r>
            <a:r>
              <a:rPr lang="en-US" sz="900" i="1" dirty="0" smtClean="0">
                <a:hlinkClick r:id="rId3"/>
              </a:rPr>
              <a:t>media.truist.com/fast-facts</a:t>
            </a:r>
            <a:r>
              <a:rPr lang="en-US" sz="900" i="1" dirty="0" smtClean="0"/>
              <a:t> </a:t>
            </a:r>
            <a:endParaRPr lang="en-US" sz="900" i="1" dirty="0"/>
          </a:p>
        </p:txBody>
      </p:sp>
      <p:sp>
        <p:nvSpPr>
          <p:cNvPr id="16" name="Title 15"/>
          <p:cNvSpPr>
            <a:spLocks noGrp="1"/>
          </p:cNvSpPr>
          <p:nvPr>
            <p:ph type="title"/>
          </p:nvPr>
        </p:nvSpPr>
        <p:spPr/>
        <p:txBody>
          <a:bodyPr/>
          <a:lstStyle/>
          <a:p>
            <a:r>
              <a:rPr lang="en-US" dirty="0" smtClean="0"/>
              <a:t>Introducing Truist</a:t>
            </a:r>
            <a:endParaRPr lang="en-US" dirty="0"/>
          </a:p>
        </p:txBody>
      </p:sp>
    </p:spTree>
    <p:extLst>
      <p:ext uri="{BB962C8B-B14F-4D97-AF65-F5344CB8AC3E}">
        <p14:creationId xmlns:p14="http://schemas.microsoft.com/office/powerpoint/2010/main" val="38413497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What is a Platform?</a:t>
            </a:r>
          </a:p>
        </p:txBody>
      </p:sp>
      <p:sp>
        <p:nvSpPr>
          <p:cNvPr id="1545" name="Slide Number"/>
          <p:cNvSpPr txBox="1">
            <a:spLocks noGrp="1"/>
          </p:cNvSpPr>
          <p:nvPr>
            <p:ph type="sldNum" sz="quarter" idx="4294967295"/>
          </p:nvPr>
        </p:nvSpPr>
        <p:spPr>
          <a:xfrm>
            <a:off x="11541125" y="6256338"/>
            <a:ext cx="650875" cy="3651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extLst>
      <p:ext uri="{BB962C8B-B14F-4D97-AF65-F5344CB8AC3E}">
        <p14:creationId xmlns:p14="http://schemas.microsoft.com/office/powerpoint/2010/main" val="2370408688"/>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7BD7FCF-A254-4A97-A15C-319B676226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52FFAF72-6204-4676-9C6F-9A4CC4D918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3"/>
          <p:cNvSpPr>
            <a:spLocks noGrp="1"/>
          </p:cNvSpPr>
          <p:nvPr>
            <p:ph type="ctrTitle"/>
          </p:nvPr>
        </p:nvSpPr>
        <p:spPr>
          <a:xfrm>
            <a:off x="138371" y="730553"/>
            <a:ext cx="4276876" cy="4747139"/>
          </a:xfrm>
        </p:spPr>
        <p:txBody>
          <a:bodyPr vert="horz" lIns="91440" tIns="45720" rIns="91440" bIns="45720" rtlCol="0" anchor="b">
            <a:normAutofit fontScale="90000"/>
          </a:bodyPr>
          <a:lstStyle/>
          <a:p>
            <a:pPr algn="r"/>
            <a:r>
              <a:rPr lang="en-US" sz="4400" kern="1200" dirty="0">
                <a:latin typeface="+mj-lt"/>
                <a:ea typeface="+mj-ea"/>
                <a:cs typeface="+mj-cs"/>
              </a:rPr>
              <a:t>A platform is a curated experience for engineers to accelerate the delivery teams that use it</a:t>
            </a:r>
            <a:r>
              <a:rPr lang="en-US" kern="1200" dirty="0">
                <a:latin typeface="+mj-lt"/>
                <a:ea typeface="+mj-ea"/>
                <a:cs typeface="+mj-cs"/>
              </a:rPr>
              <a:t/>
            </a:r>
            <a:br>
              <a:rPr lang="en-US" kern="1200" dirty="0">
                <a:latin typeface="+mj-lt"/>
                <a:ea typeface="+mj-ea"/>
                <a:cs typeface="+mj-cs"/>
              </a:rPr>
            </a:br>
            <a:r>
              <a:rPr lang="en-US" sz="3700" kern="1200" dirty="0">
                <a:solidFill>
                  <a:schemeClr val="tx1"/>
                </a:solidFill>
                <a:latin typeface="+mj-lt"/>
                <a:ea typeface="+mj-ea"/>
                <a:cs typeface="+mj-cs"/>
              </a:rPr>
              <a:t/>
            </a:r>
            <a:br>
              <a:rPr lang="en-US" sz="3700" kern="1200" dirty="0">
                <a:solidFill>
                  <a:schemeClr val="tx1"/>
                </a:solidFill>
                <a:latin typeface="+mj-lt"/>
                <a:ea typeface="+mj-ea"/>
                <a:cs typeface="+mj-cs"/>
              </a:rPr>
            </a:br>
            <a:r>
              <a:rPr lang="en-US" sz="3200" i="1" kern="1200" dirty="0">
                <a:solidFill>
                  <a:schemeClr val="tx1"/>
                </a:solidFill>
                <a:latin typeface="+mj-lt"/>
                <a:ea typeface="+mj-ea"/>
                <a:cs typeface="+mj-cs"/>
              </a:rPr>
              <a:t>- Matthew Skelton, co-author Team Topologies</a:t>
            </a:r>
            <a:endParaRPr lang="en-US" sz="3700" i="1" kern="1200" dirty="0">
              <a:solidFill>
                <a:schemeClr val="tx1"/>
              </a:solidFill>
              <a:latin typeface="+mj-lt"/>
              <a:ea typeface="+mj-ea"/>
              <a:cs typeface="+mj-cs"/>
            </a:endParaRPr>
          </a:p>
        </p:txBody>
      </p:sp>
      <p:pic>
        <p:nvPicPr>
          <p:cNvPr id="3074" name="Picture 2" descr="https://images-na.ssl-images-amazon.com/images/I/515ymmKuFqL._SX332_BO1,204,203,200_.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12928" y="643467"/>
            <a:ext cx="3728929" cy="5571066"/>
          </a:xfrm>
          <a:prstGeom prst="rect">
            <a:avLst/>
          </a:prstGeom>
          <a:solidFill>
            <a:srgbClr val="FFFFCC"/>
          </a:solidFill>
          <a:effectLst>
            <a:outerShdw blurRad="50800" dist="152400" dir="2700000" algn="tl" rotWithShape="0">
              <a:prstClr val="black">
                <a:alpha val="40000"/>
              </a:prstClr>
            </a:outerShdw>
          </a:effectLst>
        </p:spPr>
      </p:pic>
    </p:spTree>
    <p:extLst>
      <p:ext uri="{BB962C8B-B14F-4D97-AF65-F5344CB8AC3E}">
        <p14:creationId xmlns:p14="http://schemas.microsoft.com/office/powerpoint/2010/main" val="4201720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36"/>
          </p:nvPr>
        </p:nvSpPr>
        <p:spPr>
          <a:xfrm>
            <a:off x="371476" y="1591740"/>
            <a:ext cx="11078405" cy="3864008"/>
          </a:xfrm>
        </p:spPr>
        <p:txBody>
          <a:bodyPr>
            <a:normAutofit/>
          </a:bodyPr>
          <a:lstStyle/>
          <a:p>
            <a:r>
              <a:rPr lang="en-US" sz="3200" dirty="0">
                <a:solidFill>
                  <a:schemeClr val="accent1"/>
                </a:solidFill>
              </a:rPr>
              <a:t>curated</a:t>
            </a:r>
            <a:r>
              <a:rPr lang="en-US" sz="3200" dirty="0"/>
              <a:t> experience: as opposed to an ad-hoc experience. Another Keyword - experience</a:t>
            </a:r>
          </a:p>
          <a:p>
            <a:r>
              <a:rPr lang="en-US" sz="3200" dirty="0"/>
              <a:t>for </a:t>
            </a:r>
            <a:r>
              <a:rPr lang="en-US" sz="3200" dirty="0">
                <a:solidFill>
                  <a:schemeClr val="accent1"/>
                </a:solidFill>
              </a:rPr>
              <a:t>engineers</a:t>
            </a:r>
            <a:r>
              <a:rPr lang="en-US" sz="3200" dirty="0"/>
              <a:t>: who are your customers? Note – Engineers here used as a generic term for all stakeholders in the application delivery pipeline</a:t>
            </a:r>
          </a:p>
          <a:p>
            <a:r>
              <a:rPr lang="en-US" sz="3200" dirty="0"/>
              <a:t>to </a:t>
            </a:r>
            <a:r>
              <a:rPr lang="en-US" sz="3200" dirty="0">
                <a:solidFill>
                  <a:schemeClr val="accent1"/>
                </a:solidFill>
              </a:rPr>
              <a:t>accelerate</a:t>
            </a:r>
            <a:r>
              <a:rPr lang="en-US" sz="3200" dirty="0"/>
              <a:t> the delivery teams that use it: how to add value to the delivery teams.</a:t>
            </a:r>
          </a:p>
        </p:txBody>
      </p:sp>
      <p:sp>
        <p:nvSpPr>
          <p:cNvPr id="6" name="Title 5"/>
          <p:cNvSpPr>
            <a:spLocks noGrp="1"/>
          </p:cNvSpPr>
          <p:nvPr>
            <p:ph type="title"/>
          </p:nvPr>
        </p:nvSpPr>
        <p:spPr/>
        <p:txBody>
          <a:bodyPr/>
          <a:lstStyle/>
          <a:p>
            <a:r>
              <a:rPr lang="en-US" dirty="0"/>
              <a:t>What is a </a:t>
            </a:r>
            <a:r>
              <a:rPr lang="en-US" dirty="0" smtClean="0"/>
              <a:t>Platform for?</a:t>
            </a:r>
            <a:endParaRPr lang="en-US" dirty="0"/>
          </a:p>
        </p:txBody>
      </p:sp>
    </p:spTree>
    <p:extLst>
      <p:ext uri="{BB962C8B-B14F-4D97-AF65-F5344CB8AC3E}">
        <p14:creationId xmlns:p14="http://schemas.microsoft.com/office/powerpoint/2010/main" val="84757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Designing a </a:t>
            </a:r>
            <a:r>
              <a:rPr lang="en-US" dirty="0" smtClean="0"/>
              <a:t>Platform</a:t>
            </a:r>
            <a:endParaRPr lang="en-US" dirty="0"/>
          </a:p>
        </p:txBody>
      </p:sp>
      <p:sp>
        <p:nvSpPr>
          <p:cNvPr id="1545" name="Slide Number"/>
          <p:cNvSpPr txBox="1">
            <a:spLocks noGrp="1"/>
          </p:cNvSpPr>
          <p:nvPr>
            <p:ph type="sldNum" sz="quarter" idx="4294967295"/>
          </p:nvPr>
        </p:nvSpPr>
        <p:spPr>
          <a:xfrm>
            <a:off x="11541125" y="6256338"/>
            <a:ext cx="650875" cy="3651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Tree>
    <p:extLst>
      <p:ext uri="{BB962C8B-B14F-4D97-AF65-F5344CB8AC3E}">
        <p14:creationId xmlns:p14="http://schemas.microsoft.com/office/powerpoint/2010/main" val="2679038694"/>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36"/>
          </p:nvPr>
        </p:nvSpPr>
        <p:spPr>
          <a:xfrm>
            <a:off x="416731" y="1873107"/>
            <a:ext cx="11078405" cy="3864008"/>
          </a:xfrm>
        </p:spPr>
        <p:txBody>
          <a:bodyPr>
            <a:normAutofit/>
          </a:bodyPr>
          <a:lstStyle/>
          <a:p>
            <a:pPr marL="514350" indent="-514350">
              <a:buFont typeface="+mj-lt"/>
              <a:buAutoNum type="arabicPeriod"/>
            </a:pPr>
            <a:r>
              <a:rPr lang="en-US" sz="3200" dirty="0">
                <a:solidFill>
                  <a:schemeClr val="tx2"/>
                </a:solidFill>
              </a:rPr>
              <a:t>Self-Service</a:t>
            </a:r>
          </a:p>
          <a:p>
            <a:pPr marL="514350" indent="-514350">
              <a:buFont typeface="+mj-lt"/>
              <a:buAutoNum type="arabicPeriod"/>
            </a:pPr>
            <a:r>
              <a:rPr lang="en-US" sz="3200" dirty="0">
                <a:solidFill>
                  <a:schemeClr val="tx2"/>
                </a:solidFill>
              </a:rPr>
              <a:t>Permission to Act</a:t>
            </a:r>
          </a:p>
          <a:p>
            <a:pPr marL="514350" indent="-514350">
              <a:buFont typeface="+mj-lt"/>
              <a:buAutoNum type="arabicPeriod"/>
            </a:pPr>
            <a:r>
              <a:rPr lang="en-US" sz="3200" dirty="0">
                <a:solidFill>
                  <a:schemeClr val="tx2"/>
                </a:solidFill>
              </a:rPr>
              <a:t>Guardrails (for compliance and Security)</a:t>
            </a:r>
          </a:p>
          <a:p>
            <a:pPr marL="514350" indent="-514350">
              <a:buFont typeface="+mj-lt"/>
              <a:buAutoNum type="arabicPeriod"/>
            </a:pPr>
            <a:r>
              <a:rPr lang="en-US" sz="3200" dirty="0">
                <a:solidFill>
                  <a:schemeClr val="tx2"/>
                </a:solidFill>
              </a:rPr>
              <a:t>Environment of Trust </a:t>
            </a:r>
            <a:endParaRPr lang="en-US" sz="4000" dirty="0"/>
          </a:p>
        </p:txBody>
      </p:sp>
      <p:sp>
        <p:nvSpPr>
          <p:cNvPr id="4" name="Slide Number Placeholder 3"/>
          <p:cNvSpPr>
            <a:spLocks noGrp="1"/>
          </p:cNvSpPr>
          <p:nvPr>
            <p:ph type="sldNum" sz="quarter" idx="4"/>
          </p:nvPr>
        </p:nvSpPr>
        <p:spPr/>
        <p:txBody>
          <a:bodyPr/>
          <a:lstStyle/>
          <a:p>
            <a:fld id="{DCE8E779-F425-B04A-A166-188F6BC263ED}" type="slidenum">
              <a:rPr lang="en-US" smtClean="0"/>
              <a:pPr/>
              <a:t>8</a:t>
            </a:fld>
            <a:endParaRPr lang="en-US" dirty="0"/>
          </a:p>
        </p:txBody>
      </p:sp>
      <p:sp>
        <p:nvSpPr>
          <p:cNvPr id="5" name="Title 4"/>
          <p:cNvSpPr>
            <a:spLocks noGrp="1"/>
          </p:cNvSpPr>
          <p:nvPr>
            <p:ph type="title"/>
          </p:nvPr>
        </p:nvSpPr>
        <p:spPr/>
        <p:txBody>
          <a:bodyPr/>
          <a:lstStyle/>
          <a:p>
            <a:r>
              <a:rPr lang="en-US" dirty="0"/>
              <a:t>Key tenets for the platform</a:t>
            </a:r>
          </a:p>
        </p:txBody>
      </p:sp>
      <p:pic>
        <p:nvPicPr>
          <p:cNvPr id="2" name="Picture 1"/>
          <p:cNvPicPr>
            <a:picLocks noChangeAspect="1"/>
          </p:cNvPicPr>
          <p:nvPr/>
        </p:nvPicPr>
        <p:blipFill>
          <a:blip r:embed="rId2"/>
          <a:stretch>
            <a:fillRect/>
          </a:stretch>
        </p:blipFill>
        <p:spPr>
          <a:xfrm>
            <a:off x="8615554" y="545213"/>
            <a:ext cx="2879582" cy="5637918"/>
          </a:xfrm>
          <a:prstGeom prst="rect">
            <a:avLst/>
          </a:prstGeom>
        </p:spPr>
      </p:pic>
    </p:spTree>
    <p:extLst>
      <p:ext uri="{BB962C8B-B14F-4D97-AF65-F5344CB8AC3E}">
        <p14:creationId xmlns:p14="http://schemas.microsoft.com/office/powerpoint/2010/main" val="1034925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7"/>
          </p:nvPr>
        </p:nvSpPr>
        <p:spPr>
          <a:xfrm>
            <a:off x="371474" y="6637856"/>
            <a:ext cx="8730297" cy="148979"/>
          </a:xfrm>
        </p:spPr>
        <p:txBody>
          <a:bodyPr/>
          <a:lstStyle/>
          <a:p>
            <a:endParaRPr lang="en-US"/>
          </a:p>
        </p:txBody>
      </p:sp>
      <p:sp>
        <p:nvSpPr>
          <p:cNvPr id="4" name="Slide Number Placeholder 3"/>
          <p:cNvSpPr>
            <a:spLocks noGrp="1"/>
          </p:cNvSpPr>
          <p:nvPr>
            <p:ph type="sldNum" sz="quarter" idx="4"/>
          </p:nvPr>
        </p:nvSpPr>
        <p:spPr/>
        <p:txBody>
          <a:bodyPr/>
          <a:lstStyle/>
          <a:p>
            <a:fld id="{DCE8E779-F425-B04A-A166-188F6BC263ED}" type="slidenum">
              <a:rPr lang="en-US" smtClean="0"/>
              <a:pPr/>
              <a:t>9</a:t>
            </a:fld>
            <a:endParaRPr lang="en-US" dirty="0"/>
          </a:p>
        </p:txBody>
      </p:sp>
      <p:sp>
        <p:nvSpPr>
          <p:cNvPr id="6" name="Title 5"/>
          <p:cNvSpPr>
            <a:spLocks noGrp="1"/>
          </p:cNvSpPr>
          <p:nvPr>
            <p:ph type="title"/>
          </p:nvPr>
        </p:nvSpPr>
        <p:spPr/>
        <p:txBody>
          <a:bodyPr/>
          <a:lstStyle/>
          <a:p>
            <a:r>
              <a:rPr lang="en-US" dirty="0"/>
              <a:t>Platform as </a:t>
            </a:r>
            <a:r>
              <a:rPr lang="en-US" dirty="0" smtClean="0"/>
              <a:t>Layered Cake</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206" y="498928"/>
            <a:ext cx="4063083" cy="5757283"/>
          </a:xfrm>
          <a:prstGeom prst="rect">
            <a:avLst/>
          </a:prstGeom>
          <a:solidFill>
            <a:srgbClr val="FFFFCC"/>
          </a:solidFill>
          <a:effectLst>
            <a:outerShdw blurRad="203200" dist="292100" dir="2700000" algn="tl" rotWithShape="0">
              <a:prstClr val="black">
                <a:alpha val="40000"/>
              </a:prstClr>
            </a:outerShdw>
          </a:effectLst>
        </p:spPr>
      </p:pic>
      <p:graphicFrame>
        <p:nvGraphicFramePr>
          <p:cNvPr id="12" name="Text Placeholder 7">
            <a:extLst>
              <a:ext uri="{FF2B5EF4-FFF2-40B4-BE49-F238E27FC236}">
                <a16:creationId xmlns:a16="http://schemas.microsoft.com/office/drawing/2014/main" id="{7C40A176-A110-4BBB-8C29-E04438DCF039}"/>
              </a:ext>
            </a:extLst>
          </p:cNvPr>
          <p:cNvGraphicFramePr/>
          <p:nvPr>
            <p:extLst>
              <p:ext uri="{D42A27DB-BD31-4B8C-83A1-F6EECF244321}">
                <p14:modId xmlns:p14="http://schemas.microsoft.com/office/powerpoint/2010/main" val="2188024069"/>
              </p:ext>
            </p:extLst>
          </p:nvPr>
        </p:nvGraphicFramePr>
        <p:xfrm>
          <a:off x="371473" y="1488111"/>
          <a:ext cx="6628767" cy="3821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7401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ruist 1">
      <a:dk1>
        <a:srgbClr val="777877"/>
      </a:dk1>
      <a:lt1>
        <a:srgbClr val="FFFFFF"/>
      </a:lt1>
      <a:dk2>
        <a:srgbClr val="2E1946"/>
      </a:dk2>
      <a:lt2>
        <a:srgbClr val="777877"/>
      </a:lt2>
      <a:accent1>
        <a:srgbClr val="2E1946"/>
      </a:accent1>
      <a:accent2>
        <a:srgbClr val="AEAAC8"/>
      </a:accent2>
      <a:accent3>
        <a:srgbClr val="7B6892"/>
      </a:accent3>
      <a:accent4>
        <a:srgbClr val="B0E0E2"/>
      </a:accent4>
      <a:accent5>
        <a:srgbClr val="D2D2D2"/>
      </a:accent5>
      <a:accent6>
        <a:srgbClr val="777877"/>
      </a:accent6>
      <a:hlink>
        <a:srgbClr val="0563C1"/>
      </a:hlink>
      <a:folHlink>
        <a:srgbClr val="AEAAC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ruist 1">
      <a:dk1>
        <a:srgbClr val="777877"/>
      </a:dk1>
      <a:lt1>
        <a:srgbClr val="FFFFFF"/>
      </a:lt1>
      <a:dk2>
        <a:srgbClr val="2E1946"/>
      </a:dk2>
      <a:lt2>
        <a:srgbClr val="777877"/>
      </a:lt2>
      <a:accent1>
        <a:srgbClr val="2E1946"/>
      </a:accent1>
      <a:accent2>
        <a:srgbClr val="AEAAC8"/>
      </a:accent2>
      <a:accent3>
        <a:srgbClr val="7B6892"/>
      </a:accent3>
      <a:accent4>
        <a:srgbClr val="B0E0E2"/>
      </a:accent4>
      <a:accent5>
        <a:srgbClr val="D2D2D2"/>
      </a:accent5>
      <a:accent6>
        <a:srgbClr val="777877"/>
      </a:accent6>
      <a:hlink>
        <a:srgbClr val="0563C1"/>
      </a:hlink>
      <a:folHlink>
        <a:srgbClr val="AEAAC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4932</TotalTime>
  <Words>1878</Words>
  <Application>Microsoft Office PowerPoint</Application>
  <PresentationFormat>Widescreen</PresentationFormat>
  <Paragraphs>289</Paragraphs>
  <Slides>25</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MS PGothic</vt:lpstr>
      <vt:lpstr>Arial</vt:lpstr>
      <vt:lpstr>Arial Rounded</vt:lpstr>
      <vt:lpstr>Calibri</vt:lpstr>
      <vt:lpstr>Calibri Light</vt:lpstr>
      <vt:lpstr>Courier New</vt:lpstr>
      <vt:lpstr>Helvetica Neue</vt:lpstr>
      <vt:lpstr>Helvetica Neue Light</vt:lpstr>
      <vt:lpstr>Helvetica Neue Medium</vt:lpstr>
      <vt:lpstr>System Font Regular</vt:lpstr>
      <vt:lpstr>Wingdings</vt:lpstr>
      <vt:lpstr>Office Theme</vt:lpstr>
      <vt:lpstr>1_Office Theme</vt:lpstr>
      <vt:lpstr>PowerPoint Presentation</vt:lpstr>
      <vt:lpstr>PowerPoint Presentation</vt:lpstr>
      <vt:lpstr>Introducing Truist</vt:lpstr>
      <vt:lpstr>What is a Platform?</vt:lpstr>
      <vt:lpstr>A platform is a curated experience for engineers to accelerate the delivery teams that use it  - Matthew Skelton, co-author Team Topologies</vt:lpstr>
      <vt:lpstr>What is a Platform for?</vt:lpstr>
      <vt:lpstr>Designing a Platform</vt:lpstr>
      <vt:lpstr>Key tenets for the platform</vt:lpstr>
      <vt:lpstr>Platform as Layered Cake</vt:lpstr>
      <vt:lpstr>PowerPoint Presentation</vt:lpstr>
      <vt:lpstr>The Truist Engineering Platform</vt:lpstr>
      <vt:lpstr>Delivering a DevSecOps Platform</vt:lpstr>
      <vt:lpstr>Scaling DevOps for the Enterprise</vt:lpstr>
      <vt:lpstr>DevOps Framework</vt:lpstr>
      <vt:lpstr>DevOps STARR</vt:lpstr>
      <vt:lpstr>The Enterprise DevOps Tool Pyramid</vt:lpstr>
      <vt:lpstr>DevOps System of Systems / Risk Assessment</vt:lpstr>
      <vt:lpstr>DevOps System of Systems / Risk Assessment</vt:lpstr>
      <vt:lpstr>DevOps Synergization – Together Is Better</vt:lpstr>
      <vt:lpstr>Our Platform Journey</vt:lpstr>
      <vt:lpstr>Organizing to deliver: The Platform Team</vt:lpstr>
      <vt:lpstr>Workflow Optimization and Automation</vt:lpstr>
      <vt:lpstr>The Truist Engineering Platform -  Roadmap</vt:lpstr>
      <vt:lpstr>The Merger Journey is on …and so is our Platform Journey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Hostler (UK)</dc:creator>
  <cp:keywords>Public</cp:keywords>
  <cp:lastModifiedBy>Sharma, Sanjeev</cp:lastModifiedBy>
  <cp:revision>291</cp:revision>
  <dcterms:created xsi:type="dcterms:W3CDTF">2019-12-23T10:43:28Z</dcterms:created>
  <dcterms:modified xsi:type="dcterms:W3CDTF">2021-09-21T22:35:53Z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37fea543-c1c7-4714-abf2-79e312cb0706</vt:lpwstr>
  </property>
  <property fmtid="{D5CDD505-2E9C-101B-9397-08002B2CF9AE}" pid="3" name="Classification">
    <vt:lpwstr>TitusClass-Public</vt:lpwstr>
  </property>
  <property fmtid="{D5CDD505-2E9C-101B-9397-08002B2CF9AE}" pid="4" name="DataRiskClassification">
    <vt:lpwstr>Public</vt:lpwstr>
  </property>
</Properties>
</file>